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7" r:id="rId7"/>
    <p:sldId id="260" r:id="rId8"/>
    <p:sldId id="266" r:id="rId9"/>
    <p:sldId id="265" r:id="rId10"/>
    <p:sldId id="263" r:id="rId11"/>
    <p:sldId id="262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/>
          <a:lstStyle/>
          <a:p>
            <a:r>
              <a:rPr lang="es-AR" dirty="0" smtClean="0"/>
              <a:t>24 Reunión Anual Unidades Centinela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74443" y="6240162"/>
            <a:ext cx="3517556" cy="617838"/>
          </a:xfrm>
        </p:spPr>
        <p:txBody>
          <a:bodyPr/>
          <a:lstStyle/>
          <a:p>
            <a:r>
              <a:rPr lang="es-AR" dirty="0" smtClean="0"/>
              <a:t>HIGA  </a:t>
            </a:r>
            <a:r>
              <a:rPr lang="es-AR" dirty="0" err="1" smtClean="0"/>
              <a:t>Dr</a:t>
            </a:r>
            <a:r>
              <a:rPr lang="es-AR" dirty="0" smtClean="0"/>
              <a:t> </a:t>
            </a:r>
            <a:r>
              <a:rPr lang="es-AR" dirty="0" err="1" smtClean="0"/>
              <a:t>oscar</a:t>
            </a:r>
            <a:r>
              <a:rPr lang="es-AR" dirty="0" smtClean="0"/>
              <a:t>  </a:t>
            </a:r>
            <a:r>
              <a:rPr lang="es-AR" dirty="0" err="1" smtClean="0"/>
              <a:t>alende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674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TRATAMIENTO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400" dirty="0" smtClean="0"/>
              <a:t>DISPONIBILIDAD DE TRATAMIENTO DEPENDIENTE DE DIRECCION DE VIH MINISTERIO DE SALUD DE LA NACION</a:t>
            </a:r>
          </a:p>
          <a:p>
            <a:pPr marL="0" indent="0">
              <a:buNone/>
            </a:pPr>
            <a:endParaRPr lang="es-AR" sz="2400" dirty="0" smtClean="0"/>
          </a:p>
          <a:p>
            <a:r>
              <a:rPr lang="es-AR" sz="2400" dirty="0" smtClean="0"/>
              <a:t>TERAPIA DOBLE: SIN INCONVENIENTES</a:t>
            </a:r>
          </a:p>
          <a:p>
            <a:pPr marL="0" indent="0">
              <a:buNone/>
            </a:pPr>
            <a:endParaRPr lang="es-AR" sz="2400" dirty="0" smtClean="0"/>
          </a:p>
          <a:p>
            <a:r>
              <a:rPr lang="es-AR" sz="2400" dirty="0" smtClean="0"/>
              <a:t>TERAPIA TRIPLE: CERCA DE  6 MESES DE DEMORA</a:t>
            </a:r>
          </a:p>
          <a:p>
            <a:pPr marL="0" indent="0">
              <a:buNone/>
            </a:pPr>
            <a:endParaRPr lang="es-AR" sz="2400" dirty="0" smtClean="0"/>
          </a:p>
          <a:p>
            <a:r>
              <a:rPr lang="es-AR" sz="2400" dirty="0" smtClean="0"/>
              <a:t>INCORPORACION DE 18 PACIENTES PARA REGIMENES LIBRES DE INTERFERON.</a:t>
            </a:r>
            <a:endParaRPr lang="es-AR" sz="24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8674443" y="6240162"/>
            <a:ext cx="3517556" cy="617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AR" smtClean="0"/>
              <a:t>HIGA  Dr oscar  alende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213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PREVENCION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VACUNACION HBV DISPONIBE EN CENTROS DE SALUD</a:t>
            </a:r>
          </a:p>
          <a:p>
            <a:r>
              <a:rPr lang="es-AR" dirty="0" smtClean="0"/>
              <a:t>VACUNA HAV DE DIFICIL ACCESO</a:t>
            </a:r>
          </a:p>
          <a:p>
            <a:endParaRPr lang="es-AR" dirty="0"/>
          </a:p>
          <a:p>
            <a:r>
              <a:rPr lang="es-AR" dirty="0" smtClean="0"/>
              <a:t>CONCIENTIZACION  EN SERVICIO DE SALUD</a:t>
            </a:r>
          </a:p>
          <a:p>
            <a:endParaRPr lang="es-AR" dirty="0"/>
          </a:p>
          <a:p>
            <a:r>
              <a:rPr lang="es-AR" dirty="0" smtClean="0"/>
              <a:t>MEJORAR CAMPAÑAS DE DIFUSION PARA POBLACION GENERAL</a:t>
            </a:r>
          </a:p>
          <a:p>
            <a:endParaRPr lang="es-AR" dirty="0"/>
          </a:p>
          <a:p>
            <a:r>
              <a:rPr lang="es-AR" dirty="0" smtClean="0"/>
              <a:t>AUMENTAR TRABAJO EN COMUNIDAD.</a:t>
            </a:r>
            <a:endParaRPr lang="es-A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8674443" y="6240162"/>
            <a:ext cx="3517556" cy="617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AR" smtClean="0"/>
              <a:t>HIGA  Dr oscar  alende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744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05503" cy="6858000"/>
          </a:xfrm>
        </p:spPr>
        <p:txBody>
          <a:bodyPr/>
          <a:lstStyle/>
          <a:p>
            <a:pPr algn="ctr"/>
            <a:r>
              <a:rPr lang="es-AR" dirty="0" smtClean="0"/>
              <a:t>MUCHAS GRACIAS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5721178"/>
            <a:ext cx="8946541" cy="527221"/>
          </a:xfrm>
        </p:spPr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8674443" y="6240162"/>
            <a:ext cx="3517556" cy="617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AR" smtClean="0"/>
              <a:t>HIGA  Dr oscar  alende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803189"/>
            <a:ext cx="10158730" cy="543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     INTEGRANTES DE LA UNIDAD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400" dirty="0" smtClean="0"/>
              <a:t> MARIO ARZENO</a:t>
            </a:r>
          </a:p>
          <a:p>
            <a:r>
              <a:rPr lang="es-AR" sz="2400" dirty="0" smtClean="0"/>
              <a:t> ELIDA CIVETTA</a:t>
            </a:r>
          </a:p>
          <a:p>
            <a:r>
              <a:rPr lang="es-AR" sz="2400" dirty="0" smtClean="0"/>
              <a:t>VERONICA ALO</a:t>
            </a:r>
          </a:p>
          <a:p>
            <a:r>
              <a:rPr lang="es-AR" sz="2400" dirty="0" smtClean="0"/>
              <a:t> MARIA BLANCO</a:t>
            </a:r>
          </a:p>
          <a:p>
            <a:r>
              <a:rPr lang="es-AR" sz="2400" dirty="0" smtClean="0"/>
              <a:t>BLANCA CUELLO</a:t>
            </a:r>
          </a:p>
          <a:p>
            <a:r>
              <a:rPr lang="es-AR" sz="2400" dirty="0" smtClean="0"/>
              <a:t>GUSTAVO GALBAN</a:t>
            </a:r>
            <a:endParaRPr lang="es-AR" sz="2400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674443" y="6240162"/>
            <a:ext cx="3517556" cy="617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AR" smtClean="0"/>
              <a:t>HIGA  Dr oscar  alende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982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ACTIVIDADES REALIZADAS EN UNIDAD DE HEPATOLOGIA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400" dirty="0" smtClean="0"/>
              <a:t>ASISTENCIA DE PACIENTES EN FORMA MULTIDISCIPLINARIA.</a:t>
            </a:r>
          </a:p>
          <a:p>
            <a:pPr marL="0" indent="0">
              <a:buNone/>
            </a:pPr>
            <a:endParaRPr lang="es-AR" sz="2400" dirty="0" smtClean="0"/>
          </a:p>
          <a:p>
            <a:r>
              <a:rPr lang="es-AR" sz="2400" dirty="0" smtClean="0"/>
              <a:t>CENTRO </a:t>
            </a:r>
            <a:r>
              <a:rPr lang="es-AR" sz="2400" smtClean="0"/>
              <a:t>DE DERIVACION </a:t>
            </a:r>
            <a:r>
              <a:rPr lang="es-AR" sz="2400" dirty="0" smtClean="0"/>
              <a:t>DE ZONA SANITARIA VIII PROVINCIA BUENOS AIRES.</a:t>
            </a:r>
          </a:p>
          <a:p>
            <a:endParaRPr lang="es-AR" sz="2400" dirty="0" smtClean="0"/>
          </a:p>
          <a:p>
            <a:r>
              <a:rPr lang="es-AR" sz="2400" dirty="0" smtClean="0"/>
              <a:t>DERIVACION DE PACIENTES PARA TRASPLANTE HEPATICO.</a:t>
            </a:r>
            <a:endParaRPr lang="es-AR" sz="24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8674443" y="6240162"/>
            <a:ext cx="3517556" cy="617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AR" smtClean="0"/>
              <a:t>HIGA  Dr oscar  alende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554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ACTIVIDADES REALIZADAS EN UNIDAD DE HEPATOLOGIA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2990334"/>
            <a:ext cx="8946541" cy="4065373"/>
          </a:xfrm>
        </p:spPr>
        <p:txBody>
          <a:bodyPr>
            <a:normAutofit/>
          </a:bodyPr>
          <a:lstStyle/>
          <a:p>
            <a:r>
              <a:rPr lang="es-AR" sz="2600" dirty="0" smtClean="0"/>
              <a:t>CONTROL EPIDEMIOLOGICO</a:t>
            </a:r>
          </a:p>
          <a:p>
            <a:endParaRPr lang="es-AR" sz="2600" dirty="0"/>
          </a:p>
          <a:p>
            <a:r>
              <a:rPr lang="es-AR" sz="2600" dirty="0" smtClean="0"/>
              <a:t>TRABAJOS DE INVESTIGACION EN EPIDEMIOLOGIA</a:t>
            </a:r>
          </a:p>
          <a:p>
            <a:pPr marL="0" indent="0">
              <a:buNone/>
            </a:pPr>
            <a:r>
              <a:rPr lang="es-AR" sz="2600" dirty="0"/>
              <a:t>	</a:t>
            </a:r>
            <a:r>
              <a:rPr lang="es-AR" sz="2600" dirty="0" smtClean="0"/>
              <a:t>				</a:t>
            </a:r>
          </a:p>
          <a:p>
            <a:pPr marL="0" indent="0">
              <a:buNone/>
            </a:pPr>
            <a:endParaRPr lang="es-AR" sz="2400" dirty="0"/>
          </a:p>
          <a:p>
            <a:pPr marL="0" indent="0">
              <a:buNone/>
            </a:pPr>
            <a:endParaRPr lang="es-AR" sz="2400" dirty="0" smtClean="0"/>
          </a:p>
          <a:p>
            <a:pPr marL="0" indent="0">
              <a:buNone/>
            </a:pPr>
            <a:r>
              <a:rPr lang="es-AR" sz="2400" dirty="0" smtClean="0"/>
              <a:t>			</a:t>
            </a:r>
            <a:endParaRPr lang="es-AR" sz="24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8674443" y="6240162"/>
            <a:ext cx="3517556" cy="617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AR" smtClean="0"/>
              <a:t>HIGA  Dr oscar  alende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472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ACTIVIDADES REALIZADAS EN UNIDAD DE HEPATOLOGIA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2483708"/>
            <a:ext cx="8946541" cy="3764691"/>
          </a:xfrm>
        </p:spPr>
        <p:txBody>
          <a:bodyPr>
            <a:normAutofit/>
          </a:bodyPr>
          <a:lstStyle/>
          <a:p>
            <a:r>
              <a:rPr lang="es-AR" sz="2400" dirty="0" smtClean="0"/>
              <a:t>SEMANA DE LA HEPATITIS 2013</a:t>
            </a:r>
          </a:p>
          <a:p>
            <a:pPr marL="0" indent="0">
              <a:buNone/>
            </a:pPr>
            <a:endParaRPr lang="es-AR" sz="2400" dirty="0" smtClean="0"/>
          </a:p>
          <a:p>
            <a:r>
              <a:rPr lang="es-AR" sz="2400" dirty="0" smtClean="0"/>
              <a:t>SEMANA DE LA HEPATITIS 2014</a:t>
            </a:r>
          </a:p>
          <a:p>
            <a:pPr marL="0" indent="0">
              <a:buNone/>
            </a:pPr>
            <a:endParaRPr lang="es-AR" sz="2400" dirty="0" smtClean="0"/>
          </a:p>
          <a:p>
            <a:r>
              <a:rPr lang="es-AR" sz="2400" dirty="0" smtClean="0"/>
              <a:t>DIA MUNDIAL DE LA HEPATITIS 2015</a:t>
            </a:r>
            <a:endParaRPr lang="es-AR" sz="24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8674443" y="6240162"/>
            <a:ext cx="3517556" cy="617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AR" smtClean="0"/>
              <a:t>HIGA  Dr oscar  alende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7995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4811" cy="45349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076" y="2038864"/>
            <a:ext cx="4893276" cy="43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CANTIDAD DE PACIENES ATENDIDOS EN 2014: 2870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2594918"/>
            <a:ext cx="8946541" cy="4263081"/>
          </a:xfrm>
        </p:spPr>
        <p:txBody>
          <a:bodyPr/>
          <a:lstStyle/>
          <a:p>
            <a:r>
              <a:rPr lang="es-AR" sz="2400" dirty="0" smtClean="0"/>
              <a:t>OH</a:t>
            </a:r>
          </a:p>
          <a:p>
            <a:r>
              <a:rPr lang="es-AR" sz="2400" dirty="0" smtClean="0"/>
              <a:t>HEPATITIS VIRALES AGUDAS Y CRONICA</a:t>
            </a:r>
          </a:p>
          <a:p>
            <a:r>
              <a:rPr lang="es-AR" sz="2400" dirty="0" smtClean="0"/>
              <a:t>ESTEATOSIS</a:t>
            </a:r>
          </a:p>
          <a:p>
            <a:r>
              <a:rPr lang="es-AR" sz="2400" dirty="0" smtClean="0"/>
              <a:t>ALTERACION DE EXAMENES COMLMENTARIOS</a:t>
            </a:r>
          </a:p>
          <a:p>
            <a:r>
              <a:rPr lang="es-AR" sz="2400" dirty="0" smtClean="0"/>
              <a:t>ENFERMEDADES AUTOINMUNES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8674443" y="6240162"/>
            <a:ext cx="3517556" cy="617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AR" smtClean="0"/>
              <a:t>HIGA  Dr oscar  alende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68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APROXIMACION A PACIENTES CON HEPATITIS VIRALES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2619632"/>
            <a:ext cx="8946541" cy="3628767"/>
          </a:xfrm>
        </p:spPr>
        <p:txBody>
          <a:bodyPr/>
          <a:lstStyle/>
          <a:p>
            <a:r>
              <a:rPr lang="es-AR" sz="2400" dirty="0" smtClean="0"/>
              <a:t>TRABAJO EN CONJUNTO CON BANCO DE SANGRE.</a:t>
            </a:r>
          </a:p>
          <a:p>
            <a:pPr marL="0" indent="0">
              <a:buNone/>
            </a:pPr>
            <a:endParaRPr lang="es-AR" sz="2400" dirty="0" smtClean="0"/>
          </a:p>
          <a:p>
            <a:r>
              <a:rPr lang="es-AR" sz="2400" dirty="0" smtClean="0"/>
              <a:t>DEMANDA ESPONTANEA EN HEPATITIS AGUDAS.</a:t>
            </a:r>
          </a:p>
          <a:p>
            <a:pPr marL="0" indent="0">
              <a:buNone/>
            </a:pPr>
            <a:endParaRPr lang="es-AR" sz="2400" dirty="0" smtClean="0"/>
          </a:p>
          <a:p>
            <a:r>
              <a:rPr lang="es-AR" sz="2400" dirty="0" smtClean="0"/>
              <a:t>ESTUDIO EPIDEMIOLOGICO EN CONTACTOS.</a:t>
            </a:r>
          </a:p>
          <a:p>
            <a:endParaRPr lang="es-A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8674443" y="6240162"/>
            <a:ext cx="3517556" cy="617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AR" smtClean="0"/>
              <a:t>HIGA  Dr oscar  alende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276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DIAGNOSTICO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400" dirty="0" smtClean="0"/>
              <a:t>DISPONIBILIDAD DE LABORATORIO POR GUARDIA PARA CONTROL DE FUNCION HEPATICA.</a:t>
            </a:r>
          </a:p>
          <a:p>
            <a:endParaRPr lang="es-AR" sz="2400" dirty="0" smtClean="0"/>
          </a:p>
          <a:p>
            <a:r>
              <a:rPr lang="es-AR" sz="2400" dirty="0" smtClean="0"/>
              <a:t>SEROLOGIAS HAV, HBV, HCV.</a:t>
            </a:r>
          </a:p>
          <a:p>
            <a:endParaRPr lang="es-AR" sz="2400" dirty="0" smtClean="0"/>
          </a:p>
          <a:p>
            <a:r>
              <a:rPr lang="es-AR" sz="2400" dirty="0" smtClean="0"/>
              <a:t>REALIZACION DE CARGA VIRAL DE HCV EN HOSPITAL</a:t>
            </a:r>
          </a:p>
          <a:p>
            <a:pPr marL="0" indent="0">
              <a:buNone/>
            </a:pPr>
            <a:endParaRPr lang="es-AR" sz="2400" dirty="0" smtClean="0"/>
          </a:p>
          <a:p>
            <a:r>
              <a:rPr lang="es-AR" sz="2400" dirty="0" smtClean="0"/>
              <a:t>DERIVACION A CPR VIH PARA DETERMINACION DE GENOTIPO DE HCV </a:t>
            </a:r>
            <a:endParaRPr lang="es-AR" sz="24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8674443" y="6240162"/>
            <a:ext cx="3517556" cy="617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AR" smtClean="0"/>
              <a:t>HIGA  Dr oscar  alende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5049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107</TotalTime>
  <Words>289</Words>
  <Application>Microsoft Office PowerPoint</Application>
  <PresentationFormat>Panorámica</PresentationFormat>
  <Paragraphs>77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24 Reunión Anual Unidades Centinela</vt:lpstr>
      <vt:lpstr>      INTEGRANTES DE LA UNIDAD </vt:lpstr>
      <vt:lpstr>ACTIVIDADES REALIZADAS EN UNIDAD DE HEPATOLOGIA</vt:lpstr>
      <vt:lpstr>ACTIVIDADES REALIZADAS EN UNIDAD DE HEPATOLOGIA</vt:lpstr>
      <vt:lpstr>ACTIVIDADES REALIZADAS EN UNIDAD DE HEPATOLOGIA</vt:lpstr>
      <vt:lpstr>Presentación de PowerPoint</vt:lpstr>
      <vt:lpstr>CANTIDAD DE PACIENES ATENDIDOS EN 2014: 2870</vt:lpstr>
      <vt:lpstr>APROXIMACION A PACIENTES CON HEPATITIS VIRALES</vt:lpstr>
      <vt:lpstr>DIAGNOSTICO</vt:lpstr>
      <vt:lpstr>TRATAMIENTO</vt:lpstr>
      <vt:lpstr>PREVENCION</vt:lpstr>
      <vt:lpstr>MUCHAS 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 RAUC</dc:title>
  <dc:creator>maria blanco</dc:creator>
  <cp:lastModifiedBy>maria blanco</cp:lastModifiedBy>
  <cp:revision>14</cp:revision>
  <dcterms:created xsi:type="dcterms:W3CDTF">2015-10-22T11:44:26Z</dcterms:created>
  <dcterms:modified xsi:type="dcterms:W3CDTF">2015-11-30T22:39:30Z</dcterms:modified>
</cp:coreProperties>
</file>