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287" r:id="rId4"/>
    <p:sldId id="288" r:id="rId5"/>
    <p:sldId id="289" r:id="rId6"/>
    <p:sldId id="290" r:id="rId7"/>
    <p:sldId id="285" r:id="rId8"/>
    <p:sldId id="259" r:id="rId9"/>
    <p:sldId id="261" r:id="rId10"/>
    <p:sldId id="260" r:id="rId11"/>
    <p:sldId id="263" r:id="rId12"/>
    <p:sldId id="276" r:id="rId13"/>
    <p:sldId id="284" r:id="rId14"/>
    <p:sldId id="281" r:id="rId15"/>
    <p:sldId id="280" r:id="rId16"/>
    <p:sldId id="279" r:id="rId17"/>
    <p:sldId id="258" r:id="rId18"/>
  </p:sldIdLst>
  <p:sldSz cx="9144000" cy="6858000" type="screen4x3"/>
  <p:notesSz cx="6858000" cy="9144000"/>
  <p:custDataLst>
    <p:tags r:id="rId20"/>
  </p:custDataLst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5F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8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A6F75-B1FF-42E0-A3A3-3FC75ED7A76E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</dgm:pt>
    <dgm:pt modelId="{59660682-DF74-4B7F-8563-E2E3830EFB20}">
      <dgm:prSet phldrT="[Text]" custT="1"/>
      <dgm:spPr/>
      <dgm:t>
        <a:bodyPr/>
        <a:lstStyle/>
        <a:p>
          <a:r>
            <a:rPr lang="es-AR" sz="1600" b="1" dirty="0" smtClean="0">
              <a:latin typeface="Trebuchet MS" pitchFamily="34" charset="0"/>
            </a:rPr>
            <a:t>Fines 2011: </a:t>
          </a:r>
          <a:r>
            <a:rPr lang="es-AR" sz="1600" dirty="0" smtClean="0">
              <a:latin typeface="Trebuchet MS" pitchFamily="34" charset="0"/>
            </a:rPr>
            <a:t>Del </a:t>
          </a:r>
          <a:r>
            <a:rPr lang="es-AR" sz="1600" dirty="0" err="1" smtClean="0">
              <a:latin typeface="Trebuchet MS" pitchFamily="34" charset="0"/>
            </a:rPr>
            <a:t>GeCo</a:t>
          </a:r>
          <a:r>
            <a:rPr lang="es-AR" sz="1600" dirty="0" smtClean="0">
              <a:latin typeface="Trebuchet MS" pitchFamily="34" charset="0"/>
            </a:rPr>
            <a:t> SIVILA  al SNVS 2.0</a:t>
          </a:r>
          <a:endParaRPr lang="es-AR" sz="1600" dirty="0">
            <a:latin typeface="Trebuchet MS" pitchFamily="34" charset="0"/>
          </a:endParaRPr>
        </a:p>
      </dgm:t>
    </dgm:pt>
    <dgm:pt modelId="{BB6C4CBB-52FD-4CAC-BEEB-4F5C142E65AA}" type="parTrans" cxnId="{58F47EFF-E78D-4C12-8631-EFEDE5568BE0}">
      <dgm:prSet/>
      <dgm:spPr/>
      <dgm:t>
        <a:bodyPr/>
        <a:lstStyle/>
        <a:p>
          <a:endParaRPr lang="es-AR" sz="2000"/>
        </a:p>
      </dgm:t>
    </dgm:pt>
    <dgm:pt modelId="{C553C109-8D1A-458A-9E38-6B632255FBA8}" type="sibTrans" cxnId="{58F47EFF-E78D-4C12-8631-EFEDE5568BE0}">
      <dgm:prSet custT="1"/>
      <dgm:spPr/>
      <dgm:t>
        <a:bodyPr/>
        <a:lstStyle/>
        <a:p>
          <a:endParaRPr lang="es-AR" sz="600"/>
        </a:p>
      </dgm:t>
    </dgm:pt>
    <dgm:pt modelId="{2102D9A1-6C24-48D1-BA1B-912CCF66994A}">
      <dgm:prSet phldrT="[Text]" custT="1"/>
      <dgm:spPr/>
      <dgm:t>
        <a:bodyPr/>
        <a:lstStyle/>
        <a:p>
          <a:r>
            <a:rPr lang="es-AR" sz="1200" b="1" dirty="0" smtClean="0">
              <a:latin typeface="Trebuchet MS" pitchFamily="34" charset="0"/>
            </a:rPr>
            <a:t>Marzo 2012: </a:t>
          </a:r>
          <a:r>
            <a:rPr lang="es-AR" sz="1200" dirty="0" smtClean="0">
              <a:latin typeface="Trebuchet MS" pitchFamily="34" charset="0"/>
            </a:rPr>
            <a:t>JORNADAS DE TRABAJO PARA LA ACTUALIZACIÓN DEL SNVS: </a:t>
          </a:r>
          <a:r>
            <a:rPr lang="es-ES" sz="1200" dirty="0" smtClean="0">
              <a:latin typeface="Trebuchet MS" pitchFamily="34" charset="0"/>
            </a:rPr>
            <a:t>“De un sistema modular a una red integrada de vigilancia en Salud Pública” </a:t>
          </a:r>
          <a:endParaRPr lang="es-AR" sz="1200" dirty="0">
            <a:latin typeface="Trebuchet MS" pitchFamily="34" charset="0"/>
          </a:endParaRPr>
        </a:p>
      </dgm:t>
    </dgm:pt>
    <dgm:pt modelId="{62A220E5-F8AE-4166-B160-21B02EBAD9BA}" type="parTrans" cxnId="{C60E3E03-2911-4B51-A643-D8EF43066815}">
      <dgm:prSet/>
      <dgm:spPr/>
      <dgm:t>
        <a:bodyPr/>
        <a:lstStyle/>
        <a:p>
          <a:endParaRPr lang="es-AR" sz="2000"/>
        </a:p>
      </dgm:t>
    </dgm:pt>
    <dgm:pt modelId="{FE1D4BD6-BB00-47B9-919E-4DF26066E860}" type="sibTrans" cxnId="{C60E3E03-2911-4B51-A643-D8EF43066815}">
      <dgm:prSet custT="1"/>
      <dgm:spPr/>
      <dgm:t>
        <a:bodyPr/>
        <a:lstStyle/>
        <a:p>
          <a:endParaRPr lang="es-AR" sz="600"/>
        </a:p>
      </dgm:t>
    </dgm:pt>
    <dgm:pt modelId="{B3A14FC9-0635-4F49-952F-3DC658EBA565}">
      <dgm:prSet phldrT="[Text]" custT="1"/>
      <dgm:spPr/>
      <dgm:t>
        <a:bodyPr/>
        <a:lstStyle/>
        <a:p>
          <a:r>
            <a:rPr lang="es-AR" sz="1200" b="1" dirty="0" smtClean="0">
              <a:latin typeface="Trebuchet MS" pitchFamily="34" charset="0"/>
            </a:rPr>
            <a:t>Agosto 2012: </a:t>
          </a:r>
          <a:r>
            <a:rPr lang="es-AR" sz="1200" dirty="0" smtClean="0">
              <a:latin typeface="Trebuchet MS" pitchFamily="34" charset="0"/>
            </a:rPr>
            <a:t>Contratación de consultoría para desarrollo de propuesta de integración  del SNVS y con el SIISA</a:t>
          </a:r>
          <a:endParaRPr lang="es-AR" sz="1200" dirty="0">
            <a:latin typeface="Trebuchet MS" pitchFamily="34" charset="0"/>
          </a:endParaRPr>
        </a:p>
      </dgm:t>
    </dgm:pt>
    <dgm:pt modelId="{3B7D569C-D446-4206-868B-E3CFACF663A1}" type="parTrans" cxnId="{09EFB3CD-CD92-44EE-A8E0-2B64EBDF5D58}">
      <dgm:prSet/>
      <dgm:spPr/>
      <dgm:t>
        <a:bodyPr/>
        <a:lstStyle/>
        <a:p>
          <a:endParaRPr lang="es-AR" sz="2000"/>
        </a:p>
      </dgm:t>
    </dgm:pt>
    <dgm:pt modelId="{3D29AB64-DED4-4089-8707-4FF6D184D065}" type="sibTrans" cxnId="{09EFB3CD-CD92-44EE-A8E0-2B64EBDF5D58}">
      <dgm:prSet custT="1"/>
      <dgm:spPr/>
      <dgm:t>
        <a:bodyPr/>
        <a:lstStyle/>
        <a:p>
          <a:endParaRPr lang="es-AR" sz="600"/>
        </a:p>
      </dgm:t>
    </dgm:pt>
    <dgm:pt modelId="{D1482001-FB07-437D-AC2E-2635AE23C9BB}">
      <dgm:prSet phldrT="[Text]" custT="1"/>
      <dgm:spPr/>
      <dgm:t>
        <a:bodyPr/>
        <a:lstStyle/>
        <a:p>
          <a:r>
            <a:rPr lang="es-AR" sz="1600" b="1" dirty="0" smtClean="0">
              <a:latin typeface="Trebuchet MS" pitchFamily="34" charset="0"/>
            </a:rPr>
            <a:t>1999/2000: </a:t>
          </a:r>
          <a:r>
            <a:rPr lang="es-AR" sz="1600" dirty="0" smtClean="0">
              <a:latin typeface="Trebuchet MS" pitchFamily="34" charset="0"/>
            </a:rPr>
            <a:t>Se piensa el VIGIA</a:t>
          </a:r>
          <a:endParaRPr lang="es-AR" sz="1600" dirty="0">
            <a:latin typeface="Trebuchet MS" pitchFamily="34" charset="0"/>
          </a:endParaRPr>
        </a:p>
      </dgm:t>
    </dgm:pt>
    <dgm:pt modelId="{47C9BC35-71AF-4860-90FC-CB1B479EB9C4}" type="parTrans" cxnId="{8FAAD893-6065-435B-885A-29C3DB9D99CD}">
      <dgm:prSet/>
      <dgm:spPr/>
      <dgm:t>
        <a:bodyPr/>
        <a:lstStyle/>
        <a:p>
          <a:endParaRPr lang="es-AR" sz="2000"/>
        </a:p>
      </dgm:t>
    </dgm:pt>
    <dgm:pt modelId="{340C1FDB-C023-4CE6-BEB5-0B960B94B497}" type="sibTrans" cxnId="{8FAAD893-6065-435B-885A-29C3DB9D99CD}">
      <dgm:prSet custT="1"/>
      <dgm:spPr/>
      <dgm:t>
        <a:bodyPr/>
        <a:lstStyle/>
        <a:p>
          <a:endParaRPr lang="es-AR" sz="600"/>
        </a:p>
      </dgm:t>
    </dgm:pt>
    <dgm:pt modelId="{6D149EFC-55C8-4FF5-BDBD-F1DB3869933D}">
      <dgm:prSet phldrT="[Text]" custT="1"/>
      <dgm:spPr/>
      <dgm:t>
        <a:bodyPr/>
        <a:lstStyle/>
        <a:p>
          <a:r>
            <a:rPr lang="es-AR" sz="1600" b="1" dirty="0" smtClean="0">
              <a:latin typeface="Trebuchet MS" pitchFamily="34" charset="0"/>
            </a:rPr>
            <a:t>2002/3: </a:t>
          </a:r>
          <a:r>
            <a:rPr lang="es-AR" sz="1600" dirty="0" smtClean="0">
              <a:latin typeface="Trebuchet MS" pitchFamily="34" charset="0"/>
            </a:rPr>
            <a:t>Inicio implementación intensiva del SNVS C2.</a:t>
          </a:r>
          <a:endParaRPr lang="es-AR" sz="1600" dirty="0">
            <a:latin typeface="Trebuchet MS" pitchFamily="34" charset="0"/>
          </a:endParaRPr>
        </a:p>
      </dgm:t>
    </dgm:pt>
    <dgm:pt modelId="{73F1D7E5-7EC1-4831-8FC7-6425F83FFD78}" type="parTrans" cxnId="{5F5182EF-187F-4E15-A2DA-69E736CB5F64}">
      <dgm:prSet/>
      <dgm:spPr/>
      <dgm:t>
        <a:bodyPr/>
        <a:lstStyle/>
        <a:p>
          <a:endParaRPr lang="es-AR" sz="2000"/>
        </a:p>
      </dgm:t>
    </dgm:pt>
    <dgm:pt modelId="{E1E5F5C8-7DD1-43C2-B6CD-C0101C0E5905}" type="sibTrans" cxnId="{5F5182EF-187F-4E15-A2DA-69E736CB5F64}">
      <dgm:prSet custT="1"/>
      <dgm:spPr/>
      <dgm:t>
        <a:bodyPr/>
        <a:lstStyle/>
        <a:p>
          <a:endParaRPr lang="es-AR" sz="600"/>
        </a:p>
      </dgm:t>
    </dgm:pt>
    <dgm:pt modelId="{914DA28A-2349-45DE-B5EE-8F587C226BBE}">
      <dgm:prSet phldrT="[Text]" custT="1"/>
      <dgm:spPr/>
      <dgm:t>
        <a:bodyPr/>
        <a:lstStyle/>
        <a:p>
          <a:r>
            <a:rPr lang="es-AR" sz="1600" b="1" dirty="0" smtClean="0">
              <a:latin typeface="Trebuchet MS" pitchFamily="34" charset="0"/>
            </a:rPr>
            <a:t>2004-2006: </a:t>
          </a:r>
          <a:r>
            <a:rPr lang="es-AR" sz="1600" dirty="0" smtClean="0">
              <a:latin typeface="Trebuchet MS" pitchFamily="34" charset="0"/>
            </a:rPr>
            <a:t>Capacitación, Prueba Piloto SIVILA. Oficial C2.</a:t>
          </a:r>
          <a:endParaRPr lang="es-AR" sz="1600" dirty="0">
            <a:latin typeface="Trebuchet MS" pitchFamily="34" charset="0"/>
          </a:endParaRPr>
        </a:p>
      </dgm:t>
    </dgm:pt>
    <dgm:pt modelId="{9538DFE1-9F22-4FF8-A0FB-DC6C448EC084}" type="parTrans" cxnId="{8D1DB99C-7F83-4A1E-BA92-AB768209E379}">
      <dgm:prSet/>
      <dgm:spPr/>
      <dgm:t>
        <a:bodyPr/>
        <a:lstStyle/>
        <a:p>
          <a:endParaRPr lang="es-AR" sz="2000"/>
        </a:p>
      </dgm:t>
    </dgm:pt>
    <dgm:pt modelId="{958CF81E-4017-4D34-9124-BD67261623A7}" type="sibTrans" cxnId="{8D1DB99C-7F83-4A1E-BA92-AB768209E379}">
      <dgm:prSet custT="1"/>
      <dgm:spPr/>
      <dgm:t>
        <a:bodyPr/>
        <a:lstStyle/>
        <a:p>
          <a:endParaRPr lang="es-AR" sz="600"/>
        </a:p>
      </dgm:t>
    </dgm:pt>
    <dgm:pt modelId="{B28417AC-9CE8-4D8A-92DC-C31DB9B814F7}">
      <dgm:prSet phldrT="[Text]" custT="1"/>
      <dgm:spPr/>
      <dgm:t>
        <a:bodyPr/>
        <a:lstStyle/>
        <a:p>
          <a:r>
            <a:rPr lang="es-AR" sz="1600" b="1" dirty="0" smtClean="0">
              <a:latin typeface="Trebuchet MS" pitchFamily="34" charset="0"/>
            </a:rPr>
            <a:t>2007-2008: </a:t>
          </a:r>
          <a:r>
            <a:rPr lang="es-AR" sz="1600" dirty="0" smtClean="0">
              <a:latin typeface="Trebuchet MS" pitchFamily="34" charset="0"/>
            </a:rPr>
            <a:t>Consolidación C2. Implementación Oficial gradual SIVILA.</a:t>
          </a:r>
        </a:p>
      </dgm:t>
    </dgm:pt>
    <dgm:pt modelId="{618D81D0-C6A4-4A00-B432-AC23976EF78D}" type="parTrans" cxnId="{33651B5C-F059-4189-AB3A-0D24FC95C1B9}">
      <dgm:prSet/>
      <dgm:spPr/>
      <dgm:t>
        <a:bodyPr/>
        <a:lstStyle/>
        <a:p>
          <a:endParaRPr lang="es-AR" sz="2000"/>
        </a:p>
      </dgm:t>
    </dgm:pt>
    <dgm:pt modelId="{4FCAE9CE-0B5F-497E-A1F8-9F1A7786A484}" type="sibTrans" cxnId="{33651B5C-F059-4189-AB3A-0D24FC95C1B9}">
      <dgm:prSet custT="1"/>
      <dgm:spPr/>
      <dgm:t>
        <a:bodyPr/>
        <a:lstStyle/>
        <a:p>
          <a:endParaRPr lang="es-AR" sz="600"/>
        </a:p>
      </dgm:t>
    </dgm:pt>
    <dgm:pt modelId="{70C36560-7EA7-491E-985A-1A24D4FB939A}">
      <dgm:prSet phldrT="[Text]" custT="1"/>
      <dgm:spPr/>
      <dgm:t>
        <a:bodyPr/>
        <a:lstStyle/>
        <a:p>
          <a:r>
            <a:rPr lang="es-AR" sz="1400" b="1" dirty="0" smtClean="0">
              <a:latin typeface="Trebuchet MS" pitchFamily="34" charset="0"/>
            </a:rPr>
            <a:t>2009-2011: </a:t>
          </a:r>
          <a:r>
            <a:rPr lang="es-AR" sz="1400" dirty="0" smtClean="0">
              <a:latin typeface="Trebuchet MS" pitchFamily="34" charset="0"/>
            </a:rPr>
            <a:t>Análisis Off-Line C2 todo el país. Consolidación SIVILA: Desde  H1N1 y dengue.</a:t>
          </a:r>
        </a:p>
      </dgm:t>
    </dgm:pt>
    <dgm:pt modelId="{74871F47-9624-4798-BA65-CC200217CCBC}" type="parTrans" cxnId="{4AC6B979-FFF1-4373-B29F-3C45F8E11D19}">
      <dgm:prSet/>
      <dgm:spPr/>
      <dgm:t>
        <a:bodyPr/>
        <a:lstStyle/>
        <a:p>
          <a:endParaRPr lang="es-AR" sz="2000"/>
        </a:p>
      </dgm:t>
    </dgm:pt>
    <dgm:pt modelId="{4825E350-5DA4-4C0E-AA5F-166727F54E04}" type="sibTrans" cxnId="{4AC6B979-FFF1-4373-B29F-3C45F8E11D19}">
      <dgm:prSet custT="1"/>
      <dgm:spPr/>
      <dgm:t>
        <a:bodyPr/>
        <a:lstStyle/>
        <a:p>
          <a:endParaRPr lang="es-AR" sz="600"/>
        </a:p>
      </dgm:t>
    </dgm:pt>
    <dgm:pt modelId="{E1FEFF00-265F-405F-9347-FAB0C803987F}">
      <dgm:prSet phldrT="[Text]" custT="1"/>
      <dgm:spPr/>
      <dgm:t>
        <a:bodyPr/>
        <a:lstStyle/>
        <a:p>
          <a:r>
            <a:rPr lang="es-AR" sz="1200" dirty="0" smtClean="0">
              <a:latin typeface="Trebuchet MS" pitchFamily="34" charset="0"/>
            </a:rPr>
            <a:t>2013: Contratación de informáticos para trabajar en el Área en vinculación con el SISA</a:t>
          </a:r>
        </a:p>
      </dgm:t>
    </dgm:pt>
    <dgm:pt modelId="{1031309E-0F5F-4E61-BF67-1ED747B11941}" type="parTrans" cxnId="{31A19E21-EC20-4452-973A-C48CDF27BCFD}">
      <dgm:prSet/>
      <dgm:spPr/>
      <dgm:t>
        <a:bodyPr/>
        <a:lstStyle/>
        <a:p>
          <a:endParaRPr lang="es-ES"/>
        </a:p>
      </dgm:t>
    </dgm:pt>
    <dgm:pt modelId="{E4246DD8-2F12-4761-9F74-77277FD2A6AC}" type="sibTrans" cxnId="{31A19E21-EC20-4452-973A-C48CDF27BCFD}">
      <dgm:prSet/>
      <dgm:spPr/>
      <dgm:t>
        <a:bodyPr/>
        <a:lstStyle/>
        <a:p>
          <a:endParaRPr lang="es-ES"/>
        </a:p>
      </dgm:t>
    </dgm:pt>
    <dgm:pt modelId="{D39BFB89-F0A8-4A36-93A3-0EE216B4DD5A}">
      <dgm:prSet phldrT="[Text]" custT="1"/>
      <dgm:spPr/>
      <dgm:t>
        <a:bodyPr/>
        <a:lstStyle/>
        <a:p>
          <a:r>
            <a:rPr lang="es-AR" sz="1400" dirty="0" smtClean="0">
              <a:latin typeface="Trebuchet MS" pitchFamily="34" charset="0"/>
            </a:rPr>
            <a:t>2014: Comienzo de trabajo con referente técnico para SISA e inicio de armado de formulario. Encuesta y nombre: SNVS 2.0</a:t>
          </a:r>
        </a:p>
      </dgm:t>
    </dgm:pt>
    <dgm:pt modelId="{D6BE1BE6-34A9-4D65-A032-5CEE0AEC1FF1}" type="parTrans" cxnId="{D4720314-CB79-4E74-8332-D8C80C9B40D8}">
      <dgm:prSet/>
      <dgm:spPr/>
      <dgm:t>
        <a:bodyPr/>
        <a:lstStyle/>
        <a:p>
          <a:endParaRPr lang="es-ES"/>
        </a:p>
      </dgm:t>
    </dgm:pt>
    <dgm:pt modelId="{0006070F-E145-4C7E-8A8F-534724AE9A7A}" type="sibTrans" cxnId="{D4720314-CB79-4E74-8332-D8C80C9B40D8}">
      <dgm:prSet/>
      <dgm:spPr/>
      <dgm:t>
        <a:bodyPr/>
        <a:lstStyle/>
        <a:p>
          <a:endParaRPr lang="es-ES"/>
        </a:p>
      </dgm:t>
    </dgm:pt>
    <dgm:pt modelId="{7C08D32F-022D-4A9F-BC09-04DC38B4C54F}">
      <dgm:prSet phldrT="[Text]" custT="1"/>
      <dgm:spPr/>
      <dgm:t>
        <a:bodyPr/>
        <a:lstStyle/>
        <a:p>
          <a:r>
            <a:rPr lang="es-AR" sz="1400" dirty="0" smtClean="0">
              <a:latin typeface="Trebuchet MS" pitchFamily="34" charset="0"/>
            </a:rPr>
            <a:t>2015: Trabajo de articulación con programas y provincias. Hepatitis y TV.</a:t>
          </a:r>
        </a:p>
      </dgm:t>
    </dgm:pt>
    <dgm:pt modelId="{87F3C3BD-A239-44A4-9EA7-B9F9CD095AB0}" type="parTrans" cxnId="{7ABE0500-144C-4866-A10C-2AEF2829E671}">
      <dgm:prSet/>
      <dgm:spPr/>
      <dgm:t>
        <a:bodyPr/>
        <a:lstStyle/>
        <a:p>
          <a:endParaRPr lang="es-ES"/>
        </a:p>
      </dgm:t>
    </dgm:pt>
    <dgm:pt modelId="{52869577-9738-448B-BDD0-062ED452AB5C}" type="sibTrans" cxnId="{7ABE0500-144C-4866-A10C-2AEF2829E671}">
      <dgm:prSet/>
      <dgm:spPr/>
      <dgm:t>
        <a:bodyPr/>
        <a:lstStyle/>
        <a:p>
          <a:endParaRPr lang="es-ES"/>
        </a:p>
      </dgm:t>
    </dgm:pt>
    <dgm:pt modelId="{7CAD685E-95EF-453B-B9C9-4E2387EDDF66}">
      <dgm:prSet phldrT="[Text]" custT="1"/>
      <dgm:spPr/>
      <dgm:t>
        <a:bodyPr/>
        <a:lstStyle/>
        <a:p>
          <a:r>
            <a:rPr lang="es-AR" sz="1800" dirty="0" smtClean="0">
              <a:latin typeface="Trebuchet MS" pitchFamily="34" charset="0"/>
            </a:rPr>
            <a:t>2016… SNVS 2.0… OPERATIVO!!!</a:t>
          </a:r>
        </a:p>
      </dgm:t>
    </dgm:pt>
    <dgm:pt modelId="{DB086A60-1C08-46D3-B7F3-417FE9C6454B}" type="parTrans" cxnId="{6F199120-2259-46CC-84B2-23CDE35DAE70}">
      <dgm:prSet/>
      <dgm:spPr/>
      <dgm:t>
        <a:bodyPr/>
        <a:lstStyle/>
        <a:p>
          <a:endParaRPr lang="es-ES"/>
        </a:p>
      </dgm:t>
    </dgm:pt>
    <dgm:pt modelId="{0C28E4AC-A3D3-4F21-ADFB-463800DC3C43}" type="sibTrans" cxnId="{6F199120-2259-46CC-84B2-23CDE35DAE70}">
      <dgm:prSet/>
      <dgm:spPr/>
      <dgm:t>
        <a:bodyPr/>
        <a:lstStyle/>
        <a:p>
          <a:endParaRPr lang="es-ES"/>
        </a:p>
      </dgm:t>
    </dgm:pt>
    <dgm:pt modelId="{66589EF1-FA08-4CB0-AFB3-4BB4AD8970B5}" type="pres">
      <dgm:prSet presAssocID="{EA5A6F75-B1FF-42E0-A3A3-3FC75ED7A76E}" presName="Name0" presStyleCnt="0">
        <dgm:presLayoutVars>
          <dgm:dir/>
          <dgm:resizeHandles val="exact"/>
        </dgm:presLayoutVars>
      </dgm:prSet>
      <dgm:spPr/>
    </dgm:pt>
    <dgm:pt modelId="{BBD8DDC5-C38C-4783-A62E-B641361B7B58}" type="pres">
      <dgm:prSet presAssocID="{D1482001-FB07-437D-AC2E-2635AE23C9B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4C6B09-DDD2-44AD-A426-71E9823958DF}" type="pres">
      <dgm:prSet presAssocID="{340C1FDB-C023-4CE6-BEB5-0B960B94B497}" presName="sibTrans" presStyleLbl="sibTrans1D1" presStyleIdx="0" presStyleCnt="11"/>
      <dgm:spPr/>
      <dgm:t>
        <a:bodyPr/>
        <a:lstStyle/>
        <a:p>
          <a:endParaRPr lang="es-AR"/>
        </a:p>
      </dgm:t>
    </dgm:pt>
    <dgm:pt modelId="{A456DED9-58F9-4C61-8A35-3D6F5F345663}" type="pres">
      <dgm:prSet presAssocID="{340C1FDB-C023-4CE6-BEB5-0B960B94B497}" presName="connectorText" presStyleLbl="sibTrans1D1" presStyleIdx="0" presStyleCnt="11"/>
      <dgm:spPr/>
      <dgm:t>
        <a:bodyPr/>
        <a:lstStyle/>
        <a:p>
          <a:endParaRPr lang="es-AR"/>
        </a:p>
      </dgm:t>
    </dgm:pt>
    <dgm:pt modelId="{7F9B1789-5E94-484C-B197-188DF2AB4C0A}" type="pres">
      <dgm:prSet presAssocID="{6D149EFC-55C8-4FF5-BDBD-F1DB3869933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E92AFA-E97D-4E78-B823-92441F51BAE5}" type="pres">
      <dgm:prSet presAssocID="{E1E5F5C8-7DD1-43C2-B6CD-C0101C0E5905}" presName="sibTrans" presStyleLbl="sibTrans1D1" presStyleIdx="1" presStyleCnt="11"/>
      <dgm:spPr/>
      <dgm:t>
        <a:bodyPr/>
        <a:lstStyle/>
        <a:p>
          <a:endParaRPr lang="es-AR"/>
        </a:p>
      </dgm:t>
    </dgm:pt>
    <dgm:pt modelId="{2B14FC06-7D5F-4FA8-A870-B4A37C7258E4}" type="pres">
      <dgm:prSet presAssocID="{E1E5F5C8-7DD1-43C2-B6CD-C0101C0E5905}" presName="connectorText" presStyleLbl="sibTrans1D1" presStyleIdx="1" presStyleCnt="11"/>
      <dgm:spPr/>
      <dgm:t>
        <a:bodyPr/>
        <a:lstStyle/>
        <a:p>
          <a:endParaRPr lang="es-AR"/>
        </a:p>
      </dgm:t>
    </dgm:pt>
    <dgm:pt modelId="{D32908DE-62B8-43C6-B54C-98B06B835C1B}" type="pres">
      <dgm:prSet presAssocID="{914DA28A-2349-45DE-B5EE-8F587C226BBE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CE5DB4-09FC-4D22-A8B5-3A1261B15022}" type="pres">
      <dgm:prSet presAssocID="{958CF81E-4017-4D34-9124-BD67261623A7}" presName="sibTrans" presStyleLbl="sibTrans1D1" presStyleIdx="2" presStyleCnt="11"/>
      <dgm:spPr/>
      <dgm:t>
        <a:bodyPr/>
        <a:lstStyle/>
        <a:p>
          <a:endParaRPr lang="es-AR"/>
        </a:p>
      </dgm:t>
    </dgm:pt>
    <dgm:pt modelId="{86ECC2C2-B909-48F3-B3F4-ADC70B32C043}" type="pres">
      <dgm:prSet presAssocID="{958CF81E-4017-4D34-9124-BD67261623A7}" presName="connectorText" presStyleLbl="sibTrans1D1" presStyleIdx="2" presStyleCnt="11"/>
      <dgm:spPr/>
      <dgm:t>
        <a:bodyPr/>
        <a:lstStyle/>
        <a:p>
          <a:endParaRPr lang="es-AR"/>
        </a:p>
      </dgm:t>
    </dgm:pt>
    <dgm:pt modelId="{4CC4BC37-AEFE-4BF9-A702-2D30733D1910}" type="pres">
      <dgm:prSet presAssocID="{B28417AC-9CE8-4D8A-92DC-C31DB9B814F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B0F12AB-E8FA-4B1A-BAB0-0747A7A9B500}" type="pres">
      <dgm:prSet presAssocID="{4FCAE9CE-0B5F-497E-A1F8-9F1A7786A484}" presName="sibTrans" presStyleLbl="sibTrans1D1" presStyleIdx="3" presStyleCnt="11"/>
      <dgm:spPr/>
      <dgm:t>
        <a:bodyPr/>
        <a:lstStyle/>
        <a:p>
          <a:endParaRPr lang="es-AR"/>
        </a:p>
      </dgm:t>
    </dgm:pt>
    <dgm:pt modelId="{8B0A7968-95C2-4F57-BC3C-EDF1DEB95E47}" type="pres">
      <dgm:prSet presAssocID="{4FCAE9CE-0B5F-497E-A1F8-9F1A7786A484}" presName="connectorText" presStyleLbl="sibTrans1D1" presStyleIdx="3" presStyleCnt="11"/>
      <dgm:spPr/>
      <dgm:t>
        <a:bodyPr/>
        <a:lstStyle/>
        <a:p>
          <a:endParaRPr lang="es-AR"/>
        </a:p>
      </dgm:t>
    </dgm:pt>
    <dgm:pt modelId="{5F88204B-F7EF-49F4-B8D6-C962FFE0C3F1}" type="pres">
      <dgm:prSet presAssocID="{70C36560-7EA7-491E-985A-1A24D4FB939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EC9279F-6B1C-42FE-B597-C42801020DC3}" type="pres">
      <dgm:prSet presAssocID="{4825E350-5DA4-4C0E-AA5F-166727F54E04}" presName="sibTrans" presStyleLbl="sibTrans1D1" presStyleIdx="4" presStyleCnt="11"/>
      <dgm:spPr/>
      <dgm:t>
        <a:bodyPr/>
        <a:lstStyle/>
        <a:p>
          <a:endParaRPr lang="es-AR"/>
        </a:p>
      </dgm:t>
    </dgm:pt>
    <dgm:pt modelId="{CCA8C45E-6432-4AD5-B0E8-6341139BA6FE}" type="pres">
      <dgm:prSet presAssocID="{4825E350-5DA4-4C0E-AA5F-166727F54E04}" presName="connectorText" presStyleLbl="sibTrans1D1" presStyleIdx="4" presStyleCnt="11"/>
      <dgm:spPr/>
      <dgm:t>
        <a:bodyPr/>
        <a:lstStyle/>
        <a:p>
          <a:endParaRPr lang="es-AR"/>
        </a:p>
      </dgm:t>
    </dgm:pt>
    <dgm:pt modelId="{95145A2F-CB8B-440B-9175-9D0FB1F4E184}" type="pres">
      <dgm:prSet presAssocID="{59660682-DF74-4B7F-8563-E2E3830EFB2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BCAC92-FA11-4079-AFD6-7BC58DA5B91F}" type="pres">
      <dgm:prSet presAssocID="{C553C109-8D1A-458A-9E38-6B632255FBA8}" presName="sibTrans" presStyleLbl="sibTrans1D1" presStyleIdx="5" presStyleCnt="11"/>
      <dgm:spPr/>
      <dgm:t>
        <a:bodyPr/>
        <a:lstStyle/>
        <a:p>
          <a:endParaRPr lang="es-AR"/>
        </a:p>
      </dgm:t>
    </dgm:pt>
    <dgm:pt modelId="{C8AC7FC8-BB10-48C3-AA10-2B1CF1D9BD6A}" type="pres">
      <dgm:prSet presAssocID="{C553C109-8D1A-458A-9E38-6B632255FBA8}" presName="connectorText" presStyleLbl="sibTrans1D1" presStyleIdx="5" presStyleCnt="11"/>
      <dgm:spPr/>
      <dgm:t>
        <a:bodyPr/>
        <a:lstStyle/>
        <a:p>
          <a:endParaRPr lang="es-AR"/>
        </a:p>
      </dgm:t>
    </dgm:pt>
    <dgm:pt modelId="{CEF5F3FB-26C2-43DD-85FD-C7448AEA3E3E}" type="pres">
      <dgm:prSet presAssocID="{2102D9A1-6C24-48D1-BA1B-912CCF66994A}" presName="node" presStyleLbl="node1" presStyleIdx="6" presStyleCnt="12" custScaleY="11375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0E1443-9DCC-4EDE-BC8A-78627748837C}" type="pres">
      <dgm:prSet presAssocID="{FE1D4BD6-BB00-47B9-919E-4DF26066E860}" presName="sibTrans" presStyleLbl="sibTrans1D1" presStyleIdx="6" presStyleCnt="11"/>
      <dgm:spPr/>
      <dgm:t>
        <a:bodyPr/>
        <a:lstStyle/>
        <a:p>
          <a:endParaRPr lang="es-AR"/>
        </a:p>
      </dgm:t>
    </dgm:pt>
    <dgm:pt modelId="{AEA75DC6-B7E0-4550-AE91-6A09F7BCA3B1}" type="pres">
      <dgm:prSet presAssocID="{FE1D4BD6-BB00-47B9-919E-4DF26066E860}" presName="connectorText" presStyleLbl="sibTrans1D1" presStyleIdx="6" presStyleCnt="11"/>
      <dgm:spPr/>
      <dgm:t>
        <a:bodyPr/>
        <a:lstStyle/>
        <a:p>
          <a:endParaRPr lang="es-AR"/>
        </a:p>
      </dgm:t>
    </dgm:pt>
    <dgm:pt modelId="{E3F4EF5E-A0BD-4D09-BDB2-763AAEEC85C0}" type="pres">
      <dgm:prSet presAssocID="{B3A14FC9-0635-4F49-952F-3DC658EBA56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A3AB7D7-15FE-4410-8ED1-62B2BB647061}" type="pres">
      <dgm:prSet presAssocID="{3D29AB64-DED4-4089-8707-4FF6D184D065}" presName="sibTrans" presStyleLbl="sibTrans1D1" presStyleIdx="7" presStyleCnt="11"/>
      <dgm:spPr/>
      <dgm:t>
        <a:bodyPr/>
        <a:lstStyle/>
        <a:p>
          <a:endParaRPr lang="es-AR"/>
        </a:p>
      </dgm:t>
    </dgm:pt>
    <dgm:pt modelId="{CE4D5990-5E08-448A-B68E-47DBD5CC203B}" type="pres">
      <dgm:prSet presAssocID="{3D29AB64-DED4-4089-8707-4FF6D184D065}" presName="connectorText" presStyleLbl="sibTrans1D1" presStyleIdx="7" presStyleCnt="11"/>
      <dgm:spPr/>
      <dgm:t>
        <a:bodyPr/>
        <a:lstStyle/>
        <a:p>
          <a:endParaRPr lang="es-AR"/>
        </a:p>
      </dgm:t>
    </dgm:pt>
    <dgm:pt modelId="{99923D23-AC4B-42D0-AB05-67445AF214F2}" type="pres">
      <dgm:prSet presAssocID="{E1FEFF00-265F-405F-9347-FAB0C803987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A8100-C497-419C-97B9-102EFC4D8F70}" type="pres">
      <dgm:prSet presAssocID="{E4246DD8-2F12-4761-9F74-77277FD2A6AC}" presName="sibTrans" presStyleLbl="sibTrans1D1" presStyleIdx="8" presStyleCnt="11"/>
      <dgm:spPr/>
    </dgm:pt>
    <dgm:pt modelId="{41821EC0-CB98-459C-BC59-A56EA156750B}" type="pres">
      <dgm:prSet presAssocID="{E4246DD8-2F12-4761-9F74-77277FD2A6AC}" presName="connectorText" presStyleLbl="sibTrans1D1" presStyleIdx="8" presStyleCnt="11"/>
      <dgm:spPr/>
    </dgm:pt>
    <dgm:pt modelId="{CC1AB15A-F798-4143-A38F-BB5108D7931B}" type="pres">
      <dgm:prSet presAssocID="{D39BFB89-F0A8-4A36-93A3-0EE216B4DD5A}" presName="node" presStyleLbl="node1" presStyleIdx="9" presStyleCnt="12" custScaleY="1257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499E0-943C-43D9-9CC7-615D0794A5CF}" type="pres">
      <dgm:prSet presAssocID="{0006070F-E145-4C7E-8A8F-534724AE9A7A}" presName="sibTrans" presStyleLbl="sibTrans1D1" presStyleIdx="9" presStyleCnt="11"/>
      <dgm:spPr/>
    </dgm:pt>
    <dgm:pt modelId="{86B48B5E-A441-4945-9AB4-D716ED1B1FAE}" type="pres">
      <dgm:prSet presAssocID="{0006070F-E145-4C7E-8A8F-534724AE9A7A}" presName="connectorText" presStyleLbl="sibTrans1D1" presStyleIdx="9" presStyleCnt="11"/>
      <dgm:spPr/>
    </dgm:pt>
    <dgm:pt modelId="{8CAE208D-3AFB-4178-A49D-017A585154C9}" type="pres">
      <dgm:prSet presAssocID="{7C08D32F-022D-4A9F-BC09-04DC38B4C54F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21C41-096B-4885-827D-CE28C7E56AA6}" type="pres">
      <dgm:prSet presAssocID="{52869577-9738-448B-BDD0-062ED452AB5C}" presName="sibTrans" presStyleLbl="sibTrans1D1" presStyleIdx="10" presStyleCnt="11"/>
      <dgm:spPr/>
    </dgm:pt>
    <dgm:pt modelId="{E311C29C-8132-4517-B5EC-F4A23927EF02}" type="pres">
      <dgm:prSet presAssocID="{52869577-9738-448B-BDD0-062ED452AB5C}" presName="connectorText" presStyleLbl="sibTrans1D1" presStyleIdx="10" presStyleCnt="11"/>
      <dgm:spPr/>
    </dgm:pt>
    <dgm:pt modelId="{1C7E123D-CB00-4076-94C1-1B93D2FE28E8}" type="pres">
      <dgm:prSet presAssocID="{7CAD685E-95EF-453B-B9C9-4E2387EDDF6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199120-2259-46CC-84B2-23CDE35DAE70}" srcId="{EA5A6F75-B1FF-42E0-A3A3-3FC75ED7A76E}" destId="{7CAD685E-95EF-453B-B9C9-4E2387EDDF66}" srcOrd="11" destOrd="0" parTransId="{DB086A60-1C08-46D3-B7F3-417FE9C6454B}" sibTransId="{0C28E4AC-A3D3-4F21-ADFB-463800DC3C43}"/>
    <dgm:cxn modelId="{EEE71F4D-2AC7-46C0-8569-BED5737270BF}" type="presOf" srcId="{340C1FDB-C023-4CE6-BEB5-0B960B94B497}" destId="{A456DED9-58F9-4C61-8A35-3D6F5F345663}" srcOrd="1" destOrd="0" presId="urn:microsoft.com/office/officeart/2005/8/layout/bProcess3"/>
    <dgm:cxn modelId="{09EFB3CD-CD92-44EE-A8E0-2B64EBDF5D58}" srcId="{EA5A6F75-B1FF-42E0-A3A3-3FC75ED7A76E}" destId="{B3A14FC9-0635-4F49-952F-3DC658EBA565}" srcOrd="7" destOrd="0" parTransId="{3B7D569C-D446-4206-868B-E3CFACF663A1}" sibTransId="{3D29AB64-DED4-4089-8707-4FF6D184D065}"/>
    <dgm:cxn modelId="{EE77F1C2-7F40-4BFD-84C6-BB7174D0F859}" type="presOf" srcId="{4825E350-5DA4-4C0E-AA5F-166727F54E04}" destId="{CCA8C45E-6432-4AD5-B0E8-6341139BA6FE}" srcOrd="1" destOrd="0" presId="urn:microsoft.com/office/officeart/2005/8/layout/bProcess3"/>
    <dgm:cxn modelId="{A55D1FCB-AB52-423A-963E-AA9A761AE494}" type="presOf" srcId="{3D29AB64-DED4-4089-8707-4FF6D184D065}" destId="{4A3AB7D7-15FE-4410-8ED1-62B2BB647061}" srcOrd="0" destOrd="0" presId="urn:microsoft.com/office/officeart/2005/8/layout/bProcess3"/>
    <dgm:cxn modelId="{B1D5E63C-ABA2-4363-8977-675AF45DD847}" type="presOf" srcId="{EA5A6F75-B1FF-42E0-A3A3-3FC75ED7A76E}" destId="{66589EF1-FA08-4CB0-AFB3-4BB4AD8970B5}" srcOrd="0" destOrd="0" presId="urn:microsoft.com/office/officeart/2005/8/layout/bProcess3"/>
    <dgm:cxn modelId="{8D1DB99C-7F83-4A1E-BA92-AB768209E379}" srcId="{EA5A6F75-B1FF-42E0-A3A3-3FC75ED7A76E}" destId="{914DA28A-2349-45DE-B5EE-8F587C226BBE}" srcOrd="2" destOrd="0" parTransId="{9538DFE1-9F22-4FF8-A0FB-DC6C448EC084}" sibTransId="{958CF81E-4017-4D34-9124-BD67261623A7}"/>
    <dgm:cxn modelId="{D879D565-CDA7-40F2-B60D-72C8E4465251}" type="presOf" srcId="{3D29AB64-DED4-4089-8707-4FF6D184D065}" destId="{CE4D5990-5E08-448A-B68E-47DBD5CC203B}" srcOrd="1" destOrd="0" presId="urn:microsoft.com/office/officeart/2005/8/layout/bProcess3"/>
    <dgm:cxn modelId="{DB9EB023-9FD6-46BB-A877-DA078D595C5B}" type="presOf" srcId="{958CF81E-4017-4D34-9124-BD67261623A7}" destId="{3FCE5DB4-09FC-4D22-A8B5-3A1261B15022}" srcOrd="0" destOrd="0" presId="urn:microsoft.com/office/officeart/2005/8/layout/bProcess3"/>
    <dgm:cxn modelId="{7F7D6BF5-AE18-4F4F-9AE3-3EEA8D892983}" type="presOf" srcId="{914DA28A-2349-45DE-B5EE-8F587C226BBE}" destId="{D32908DE-62B8-43C6-B54C-98B06B835C1B}" srcOrd="0" destOrd="0" presId="urn:microsoft.com/office/officeart/2005/8/layout/bProcess3"/>
    <dgm:cxn modelId="{A1259CC6-0B16-4FB7-AA52-CB79556E76D3}" type="presOf" srcId="{C553C109-8D1A-458A-9E38-6B632255FBA8}" destId="{29BCAC92-FA11-4079-AFD6-7BC58DA5B91F}" srcOrd="0" destOrd="0" presId="urn:microsoft.com/office/officeart/2005/8/layout/bProcess3"/>
    <dgm:cxn modelId="{DC35F349-91D3-4F3C-BBA6-645678B5B69D}" type="presOf" srcId="{0006070F-E145-4C7E-8A8F-534724AE9A7A}" destId="{86B48B5E-A441-4945-9AB4-D716ED1B1FAE}" srcOrd="1" destOrd="0" presId="urn:microsoft.com/office/officeart/2005/8/layout/bProcess3"/>
    <dgm:cxn modelId="{D073FA54-660D-435F-B50B-E7F3F377542A}" type="presOf" srcId="{70C36560-7EA7-491E-985A-1A24D4FB939A}" destId="{5F88204B-F7EF-49F4-B8D6-C962FFE0C3F1}" srcOrd="0" destOrd="0" presId="urn:microsoft.com/office/officeart/2005/8/layout/bProcess3"/>
    <dgm:cxn modelId="{8DB9894A-D9A9-4C12-AEC3-F509BE3365D9}" type="presOf" srcId="{7C08D32F-022D-4A9F-BC09-04DC38B4C54F}" destId="{8CAE208D-3AFB-4178-A49D-017A585154C9}" srcOrd="0" destOrd="0" presId="urn:microsoft.com/office/officeart/2005/8/layout/bProcess3"/>
    <dgm:cxn modelId="{4AC6B979-FFF1-4373-B29F-3C45F8E11D19}" srcId="{EA5A6F75-B1FF-42E0-A3A3-3FC75ED7A76E}" destId="{70C36560-7EA7-491E-985A-1A24D4FB939A}" srcOrd="4" destOrd="0" parTransId="{74871F47-9624-4798-BA65-CC200217CCBC}" sibTransId="{4825E350-5DA4-4C0E-AA5F-166727F54E04}"/>
    <dgm:cxn modelId="{514092BA-008B-4E81-A173-01EBF8BE6B80}" type="presOf" srcId="{2102D9A1-6C24-48D1-BA1B-912CCF66994A}" destId="{CEF5F3FB-26C2-43DD-85FD-C7448AEA3E3E}" srcOrd="0" destOrd="0" presId="urn:microsoft.com/office/officeart/2005/8/layout/bProcess3"/>
    <dgm:cxn modelId="{E7D6C28E-FDEB-490D-A6EA-DC930136DDEB}" type="presOf" srcId="{340C1FDB-C023-4CE6-BEB5-0B960B94B497}" destId="{A64C6B09-DDD2-44AD-A426-71E9823958DF}" srcOrd="0" destOrd="0" presId="urn:microsoft.com/office/officeart/2005/8/layout/bProcess3"/>
    <dgm:cxn modelId="{7ABE0500-144C-4866-A10C-2AEF2829E671}" srcId="{EA5A6F75-B1FF-42E0-A3A3-3FC75ED7A76E}" destId="{7C08D32F-022D-4A9F-BC09-04DC38B4C54F}" srcOrd="10" destOrd="0" parTransId="{87F3C3BD-A239-44A4-9EA7-B9F9CD095AB0}" sibTransId="{52869577-9738-448B-BDD0-062ED452AB5C}"/>
    <dgm:cxn modelId="{1E71E161-3167-45F1-9D5B-A10485C4BDAA}" type="presOf" srcId="{958CF81E-4017-4D34-9124-BD67261623A7}" destId="{86ECC2C2-B909-48F3-B3F4-ADC70B32C043}" srcOrd="1" destOrd="0" presId="urn:microsoft.com/office/officeart/2005/8/layout/bProcess3"/>
    <dgm:cxn modelId="{33651B5C-F059-4189-AB3A-0D24FC95C1B9}" srcId="{EA5A6F75-B1FF-42E0-A3A3-3FC75ED7A76E}" destId="{B28417AC-9CE8-4D8A-92DC-C31DB9B814F7}" srcOrd="3" destOrd="0" parTransId="{618D81D0-C6A4-4A00-B432-AC23976EF78D}" sibTransId="{4FCAE9CE-0B5F-497E-A1F8-9F1A7786A484}"/>
    <dgm:cxn modelId="{84CC499B-EAE0-4659-B280-568F3B23295C}" type="presOf" srcId="{4FCAE9CE-0B5F-497E-A1F8-9F1A7786A484}" destId="{6B0F12AB-E8FA-4B1A-BAB0-0747A7A9B500}" srcOrd="0" destOrd="0" presId="urn:microsoft.com/office/officeart/2005/8/layout/bProcess3"/>
    <dgm:cxn modelId="{5579313B-71A4-420F-AB18-DE96552A5D45}" type="presOf" srcId="{FE1D4BD6-BB00-47B9-919E-4DF26066E860}" destId="{AEA75DC6-B7E0-4550-AE91-6A09F7BCA3B1}" srcOrd="1" destOrd="0" presId="urn:microsoft.com/office/officeart/2005/8/layout/bProcess3"/>
    <dgm:cxn modelId="{EC0A5A90-5733-4B55-8997-7D70F209DA2E}" type="presOf" srcId="{E4246DD8-2F12-4761-9F74-77277FD2A6AC}" destId="{BF9A8100-C497-419C-97B9-102EFC4D8F70}" srcOrd="0" destOrd="0" presId="urn:microsoft.com/office/officeart/2005/8/layout/bProcess3"/>
    <dgm:cxn modelId="{8FAAD893-6065-435B-885A-29C3DB9D99CD}" srcId="{EA5A6F75-B1FF-42E0-A3A3-3FC75ED7A76E}" destId="{D1482001-FB07-437D-AC2E-2635AE23C9BB}" srcOrd="0" destOrd="0" parTransId="{47C9BC35-71AF-4860-90FC-CB1B479EB9C4}" sibTransId="{340C1FDB-C023-4CE6-BEB5-0B960B94B497}"/>
    <dgm:cxn modelId="{C60E3E03-2911-4B51-A643-D8EF43066815}" srcId="{EA5A6F75-B1FF-42E0-A3A3-3FC75ED7A76E}" destId="{2102D9A1-6C24-48D1-BA1B-912CCF66994A}" srcOrd="6" destOrd="0" parTransId="{62A220E5-F8AE-4166-B160-21B02EBAD9BA}" sibTransId="{FE1D4BD6-BB00-47B9-919E-4DF26066E860}"/>
    <dgm:cxn modelId="{7AA709BA-1E0D-4B16-B40C-FB959A774F25}" type="presOf" srcId="{0006070F-E145-4C7E-8A8F-534724AE9A7A}" destId="{4B7499E0-943C-43D9-9CC7-615D0794A5CF}" srcOrd="0" destOrd="0" presId="urn:microsoft.com/office/officeart/2005/8/layout/bProcess3"/>
    <dgm:cxn modelId="{58F47EFF-E78D-4C12-8631-EFEDE5568BE0}" srcId="{EA5A6F75-B1FF-42E0-A3A3-3FC75ED7A76E}" destId="{59660682-DF74-4B7F-8563-E2E3830EFB20}" srcOrd="5" destOrd="0" parTransId="{BB6C4CBB-52FD-4CAC-BEEB-4F5C142E65AA}" sibTransId="{C553C109-8D1A-458A-9E38-6B632255FBA8}"/>
    <dgm:cxn modelId="{1F10B85C-3CFE-437B-B02B-CA0060A1A195}" type="presOf" srcId="{E4246DD8-2F12-4761-9F74-77277FD2A6AC}" destId="{41821EC0-CB98-459C-BC59-A56EA156750B}" srcOrd="1" destOrd="0" presId="urn:microsoft.com/office/officeart/2005/8/layout/bProcess3"/>
    <dgm:cxn modelId="{79FFA658-FBF6-483D-82F7-8F77D834CFFD}" type="presOf" srcId="{52869577-9738-448B-BDD0-062ED452AB5C}" destId="{64E21C41-096B-4885-827D-CE28C7E56AA6}" srcOrd="0" destOrd="0" presId="urn:microsoft.com/office/officeart/2005/8/layout/bProcess3"/>
    <dgm:cxn modelId="{8E187F54-202B-4BC5-8751-2FFAD9C238AE}" type="presOf" srcId="{E1E5F5C8-7DD1-43C2-B6CD-C0101C0E5905}" destId="{2B14FC06-7D5F-4FA8-A870-B4A37C7258E4}" srcOrd="1" destOrd="0" presId="urn:microsoft.com/office/officeart/2005/8/layout/bProcess3"/>
    <dgm:cxn modelId="{5F5182EF-187F-4E15-A2DA-69E736CB5F64}" srcId="{EA5A6F75-B1FF-42E0-A3A3-3FC75ED7A76E}" destId="{6D149EFC-55C8-4FF5-BDBD-F1DB3869933D}" srcOrd="1" destOrd="0" parTransId="{73F1D7E5-7EC1-4831-8FC7-6425F83FFD78}" sibTransId="{E1E5F5C8-7DD1-43C2-B6CD-C0101C0E5905}"/>
    <dgm:cxn modelId="{03852AFC-9A95-4FFA-A366-71274C912CCC}" type="presOf" srcId="{B28417AC-9CE8-4D8A-92DC-C31DB9B814F7}" destId="{4CC4BC37-AEFE-4BF9-A702-2D30733D1910}" srcOrd="0" destOrd="0" presId="urn:microsoft.com/office/officeart/2005/8/layout/bProcess3"/>
    <dgm:cxn modelId="{F1937304-CB7D-4481-82EC-27E9E2BC8E98}" type="presOf" srcId="{59660682-DF74-4B7F-8563-E2E3830EFB20}" destId="{95145A2F-CB8B-440B-9175-9D0FB1F4E184}" srcOrd="0" destOrd="0" presId="urn:microsoft.com/office/officeart/2005/8/layout/bProcess3"/>
    <dgm:cxn modelId="{31A19E21-EC20-4452-973A-C48CDF27BCFD}" srcId="{EA5A6F75-B1FF-42E0-A3A3-3FC75ED7A76E}" destId="{E1FEFF00-265F-405F-9347-FAB0C803987F}" srcOrd="8" destOrd="0" parTransId="{1031309E-0F5F-4E61-BF67-1ED747B11941}" sibTransId="{E4246DD8-2F12-4761-9F74-77277FD2A6AC}"/>
    <dgm:cxn modelId="{9645E89B-7F9A-4E59-8987-430574D6435D}" type="presOf" srcId="{B3A14FC9-0635-4F49-952F-3DC658EBA565}" destId="{E3F4EF5E-A0BD-4D09-BDB2-763AAEEC85C0}" srcOrd="0" destOrd="0" presId="urn:microsoft.com/office/officeart/2005/8/layout/bProcess3"/>
    <dgm:cxn modelId="{BF9005F8-6784-433A-B125-B6C20289E718}" type="presOf" srcId="{E1FEFF00-265F-405F-9347-FAB0C803987F}" destId="{99923D23-AC4B-42D0-AB05-67445AF214F2}" srcOrd="0" destOrd="0" presId="urn:microsoft.com/office/officeart/2005/8/layout/bProcess3"/>
    <dgm:cxn modelId="{0325EBFB-B43F-420C-9A40-D6E3BDE19814}" type="presOf" srcId="{6D149EFC-55C8-4FF5-BDBD-F1DB3869933D}" destId="{7F9B1789-5E94-484C-B197-188DF2AB4C0A}" srcOrd="0" destOrd="0" presId="urn:microsoft.com/office/officeart/2005/8/layout/bProcess3"/>
    <dgm:cxn modelId="{B7CB81F4-9A66-4A63-B687-FB095B24212D}" type="presOf" srcId="{C553C109-8D1A-458A-9E38-6B632255FBA8}" destId="{C8AC7FC8-BB10-48C3-AA10-2B1CF1D9BD6A}" srcOrd="1" destOrd="0" presId="urn:microsoft.com/office/officeart/2005/8/layout/bProcess3"/>
    <dgm:cxn modelId="{09E988A2-0D1A-419D-9BC5-00131295C2BB}" type="presOf" srcId="{4825E350-5DA4-4C0E-AA5F-166727F54E04}" destId="{6EC9279F-6B1C-42FE-B597-C42801020DC3}" srcOrd="0" destOrd="0" presId="urn:microsoft.com/office/officeart/2005/8/layout/bProcess3"/>
    <dgm:cxn modelId="{D93EDBA2-DDC7-4FD6-B0A9-F26DDBFC8C80}" type="presOf" srcId="{FE1D4BD6-BB00-47B9-919E-4DF26066E860}" destId="{0C0E1443-9DCC-4EDE-BC8A-78627748837C}" srcOrd="0" destOrd="0" presId="urn:microsoft.com/office/officeart/2005/8/layout/bProcess3"/>
    <dgm:cxn modelId="{85CF67E4-3DCF-4DB9-9D39-EADD271A7832}" type="presOf" srcId="{D1482001-FB07-437D-AC2E-2635AE23C9BB}" destId="{BBD8DDC5-C38C-4783-A62E-B641361B7B58}" srcOrd="0" destOrd="0" presId="urn:microsoft.com/office/officeart/2005/8/layout/bProcess3"/>
    <dgm:cxn modelId="{3E554A03-DA16-46D2-91F3-E6BCB3A5B432}" type="presOf" srcId="{E1E5F5C8-7DD1-43C2-B6CD-C0101C0E5905}" destId="{EFE92AFA-E97D-4E78-B823-92441F51BAE5}" srcOrd="0" destOrd="0" presId="urn:microsoft.com/office/officeart/2005/8/layout/bProcess3"/>
    <dgm:cxn modelId="{0C6293B0-A587-4F57-BF3B-632DE1E4B3C3}" type="presOf" srcId="{D39BFB89-F0A8-4A36-93A3-0EE216B4DD5A}" destId="{CC1AB15A-F798-4143-A38F-BB5108D7931B}" srcOrd="0" destOrd="0" presId="urn:microsoft.com/office/officeart/2005/8/layout/bProcess3"/>
    <dgm:cxn modelId="{E0D0BAB9-6D8C-4EB2-9494-A2F8224C2427}" type="presOf" srcId="{7CAD685E-95EF-453B-B9C9-4E2387EDDF66}" destId="{1C7E123D-CB00-4076-94C1-1B93D2FE28E8}" srcOrd="0" destOrd="0" presId="urn:microsoft.com/office/officeart/2005/8/layout/bProcess3"/>
    <dgm:cxn modelId="{D4720314-CB79-4E74-8332-D8C80C9B40D8}" srcId="{EA5A6F75-B1FF-42E0-A3A3-3FC75ED7A76E}" destId="{D39BFB89-F0A8-4A36-93A3-0EE216B4DD5A}" srcOrd="9" destOrd="0" parTransId="{D6BE1BE6-34A9-4D65-A032-5CEE0AEC1FF1}" sibTransId="{0006070F-E145-4C7E-8A8F-534724AE9A7A}"/>
    <dgm:cxn modelId="{F6C4D2E2-3977-403D-B8E8-5892DB7BE125}" type="presOf" srcId="{4FCAE9CE-0B5F-497E-A1F8-9F1A7786A484}" destId="{8B0A7968-95C2-4F57-BC3C-EDF1DEB95E47}" srcOrd="1" destOrd="0" presId="urn:microsoft.com/office/officeart/2005/8/layout/bProcess3"/>
    <dgm:cxn modelId="{1A781762-82CA-4A05-B189-80789BAE6C79}" type="presOf" srcId="{52869577-9738-448B-BDD0-062ED452AB5C}" destId="{E311C29C-8132-4517-B5EC-F4A23927EF02}" srcOrd="1" destOrd="0" presId="urn:microsoft.com/office/officeart/2005/8/layout/bProcess3"/>
    <dgm:cxn modelId="{8FD53962-0F6D-4F4A-BF3D-83559C4B408B}" type="presParOf" srcId="{66589EF1-FA08-4CB0-AFB3-4BB4AD8970B5}" destId="{BBD8DDC5-C38C-4783-A62E-B641361B7B58}" srcOrd="0" destOrd="0" presId="urn:microsoft.com/office/officeart/2005/8/layout/bProcess3"/>
    <dgm:cxn modelId="{8F971623-8C80-4076-B9AE-CDA64F2B6871}" type="presParOf" srcId="{66589EF1-FA08-4CB0-AFB3-4BB4AD8970B5}" destId="{A64C6B09-DDD2-44AD-A426-71E9823958DF}" srcOrd="1" destOrd="0" presId="urn:microsoft.com/office/officeart/2005/8/layout/bProcess3"/>
    <dgm:cxn modelId="{5B65F131-26A8-4B6F-8483-55CA5F77BB3A}" type="presParOf" srcId="{A64C6B09-DDD2-44AD-A426-71E9823958DF}" destId="{A456DED9-58F9-4C61-8A35-3D6F5F345663}" srcOrd="0" destOrd="0" presId="urn:microsoft.com/office/officeart/2005/8/layout/bProcess3"/>
    <dgm:cxn modelId="{046A1F04-0280-40F9-A96F-0FC8F9E13925}" type="presParOf" srcId="{66589EF1-FA08-4CB0-AFB3-4BB4AD8970B5}" destId="{7F9B1789-5E94-484C-B197-188DF2AB4C0A}" srcOrd="2" destOrd="0" presId="urn:microsoft.com/office/officeart/2005/8/layout/bProcess3"/>
    <dgm:cxn modelId="{892E9396-65A8-4E8B-9A9F-D087AADC4518}" type="presParOf" srcId="{66589EF1-FA08-4CB0-AFB3-4BB4AD8970B5}" destId="{EFE92AFA-E97D-4E78-B823-92441F51BAE5}" srcOrd="3" destOrd="0" presId="urn:microsoft.com/office/officeart/2005/8/layout/bProcess3"/>
    <dgm:cxn modelId="{3B3A3597-967B-4E10-9F6F-734A4A69D1B3}" type="presParOf" srcId="{EFE92AFA-E97D-4E78-B823-92441F51BAE5}" destId="{2B14FC06-7D5F-4FA8-A870-B4A37C7258E4}" srcOrd="0" destOrd="0" presId="urn:microsoft.com/office/officeart/2005/8/layout/bProcess3"/>
    <dgm:cxn modelId="{D7314B2B-E1F0-4116-A358-6D524808F3D5}" type="presParOf" srcId="{66589EF1-FA08-4CB0-AFB3-4BB4AD8970B5}" destId="{D32908DE-62B8-43C6-B54C-98B06B835C1B}" srcOrd="4" destOrd="0" presId="urn:microsoft.com/office/officeart/2005/8/layout/bProcess3"/>
    <dgm:cxn modelId="{409E2362-C577-4BED-AC75-DDDF21333F96}" type="presParOf" srcId="{66589EF1-FA08-4CB0-AFB3-4BB4AD8970B5}" destId="{3FCE5DB4-09FC-4D22-A8B5-3A1261B15022}" srcOrd="5" destOrd="0" presId="urn:microsoft.com/office/officeart/2005/8/layout/bProcess3"/>
    <dgm:cxn modelId="{20EC5425-0C76-4E21-AFB0-67119EC42D56}" type="presParOf" srcId="{3FCE5DB4-09FC-4D22-A8B5-3A1261B15022}" destId="{86ECC2C2-B909-48F3-B3F4-ADC70B32C043}" srcOrd="0" destOrd="0" presId="urn:microsoft.com/office/officeart/2005/8/layout/bProcess3"/>
    <dgm:cxn modelId="{DC35F1B9-0BC5-4EB5-BC80-05AA3AD2807C}" type="presParOf" srcId="{66589EF1-FA08-4CB0-AFB3-4BB4AD8970B5}" destId="{4CC4BC37-AEFE-4BF9-A702-2D30733D1910}" srcOrd="6" destOrd="0" presId="urn:microsoft.com/office/officeart/2005/8/layout/bProcess3"/>
    <dgm:cxn modelId="{A2619904-5A7E-407E-98BC-475A3B8AEA6D}" type="presParOf" srcId="{66589EF1-FA08-4CB0-AFB3-4BB4AD8970B5}" destId="{6B0F12AB-E8FA-4B1A-BAB0-0747A7A9B500}" srcOrd="7" destOrd="0" presId="urn:microsoft.com/office/officeart/2005/8/layout/bProcess3"/>
    <dgm:cxn modelId="{1FE4AA0F-5499-4D7F-B2E8-12221F6652C1}" type="presParOf" srcId="{6B0F12AB-E8FA-4B1A-BAB0-0747A7A9B500}" destId="{8B0A7968-95C2-4F57-BC3C-EDF1DEB95E47}" srcOrd="0" destOrd="0" presId="urn:microsoft.com/office/officeart/2005/8/layout/bProcess3"/>
    <dgm:cxn modelId="{F3EC5317-949A-4DF5-832A-BFE85589172F}" type="presParOf" srcId="{66589EF1-FA08-4CB0-AFB3-4BB4AD8970B5}" destId="{5F88204B-F7EF-49F4-B8D6-C962FFE0C3F1}" srcOrd="8" destOrd="0" presId="urn:microsoft.com/office/officeart/2005/8/layout/bProcess3"/>
    <dgm:cxn modelId="{ED59B9AD-3CFC-4EF0-9992-F47089A58C19}" type="presParOf" srcId="{66589EF1-FA08-4CB0-AFB3-4BB4AD8970B5}" destId="{6EC9279F-6B1C-42FE-B597-C42801020DC3}" srcOrd="9" destOrd="0" presId="urn:microsoft.com/office/officeart/2005/8/layout/bProcess3"/>
    <dgm:cxn modelId="{FF043771-3188-4BAC-93F4-3EBF2A4D092B}" type="presParOf" srcId="{6EC9279F-6B1C-42FE-B597-C42801020DC3}" destId="{CCA8C45E-6432-4AD5-B0E8-6341139BA6FE}" srcOrd="0" destOrd="0" presId="urn:microsoft.com/office/officeart/2005/8/layout/bProcess3"/>
    <dgm:cxn modelId="{D6308A58-07A1-4000-B10B-3B1FDF07CB97}" type="presParOf" srcId="{66589EF1-FA08-4CB0-AFB3-4BB4AD8970B5}" destId="{95145A2F-CB8B-440B-9175-9D0FB1F4E184}" srcOrd="10" destOrd="0" presId="urn:microsoft.com/office/officeart/2005/8/layout/bProcess3"/>
    <dgm:cxn modelId="{62752B98-36C3-4040-8A9B-030424C6B742}" type="presParOf" srcId="{66589EF1-FA08-4CB0-AFB3-4BB4AD8970B5}" destId="{29BCAC92-FA11-4079-AFD6-7BC58DA5B91F}" srcOrd="11" destOrd="0" presId="urn:microsoft.com/office/officeart/2005/8/layout/bProcess3"/>
    <dgm:cxn modelId="{C1E70D6F-33A5-40BC-BA53-FDC99B48A815}" type="presParOf" srcId="{29BCAC92-FA11-4079-AFD6-7BC58DA5B91F}" destId="{C8AC7FC8-BB10-48C3-AA10-2B1CF1D9BD6A}" srcOrd="0" destOrd="0" presId="urn:microsoft.com/office/officeart/2005/8/layout/bProcess3"/>
    <dgm:cxn modelId="{E6A407D4-5B6C-49DF-8EF7-0DB37A0F7360}" type="presParOf" srcId="{66589EF1-FA08-4CB0-AFB3-4BB4AD8970B5}" destId="{CEF5F3FB-26C2-43DD-85FD-C7448AEA3E3E}" srcOrd="12" destOrd="0" presId="urn:microsoft.com/office/officeart/2005/8/layout/bProcess3"/>
    <dgm:cxn modelId="{09E971CF-A631-4E91-B5B0-F1982BD02310}" type="presParOf" srcId="{66589EF1-FA08-4CB0-AFB3-4BB4AD8970B5}" destId="{0C0E1443-9DCC-4EDE-BC8A-78627748837C}" srcOrd="13" destOrd="0" presId="urn:microsoft.com/office/officeart/2005/8/layout/bProcess3"/>
    <dgm:cxn modelId="{6AE90920-43B1-41CC-AE44-A49C4673BE9A}" type="presParOf" srcId="{0C0E1443-9DCC-4EDE-BC8A-78627748837C}" destId="{AEA75DC6-B7E0-4550-AE91-6A09F7BCA3B1}" srcOrd="0" destOrd="0" presId="urn:microsoft.com/office/officeart/2005/8/layout/bProcess3"/>
    <dgm:cxn modelId="{C9B63E8C-8A7C-4DEB-9961-D85EAA6B717C}" type="presParOf" srcId="{66589EF1-FA08-4CB0-AFB3-4BB4AD8970B5}" destId="{E3F4EF5E-A0BD-4D09-BDB2-763AAEEC85C0}" srcOrd="14" destOrd="0" presId="urn:microsoft.com/office/officeart/2005/8/layout/bProcess3"/>
    <dgm:cxn modelId="{E2CB34AE-07F4-4CC5-9C2E-4B0D16EAE8C8}" type="presParOf" srcId="{66589EF1-FA08-4CB0-AFB3-4BB4AD8970B5}" destId="{4A3AB7D7-15FE-4410-8ED1-62B2BB647061}" srcOrd="15" destOrd="0" presId="urn:microsoft.com/office/officeart/2005/8/layout/bProcess3"/>
    <dgm:cxn modelId="{BCB8FA28-9E94-46D4-86FE-E6F3D0E98564}" type="presParOf" srcId="{4A3AB7D7-15FE-4410-8ED1-62B2BB647061}" destId="{CE4D5990-5E08-448A-B68E-47DBD5CC203B}" srcOrd="0" destOrd="0" presId="urn:microsoft.com/office/officeart/2005/8/layout/bProcess3"/>
    <dgm:cxn modelId="{1540B607-A2D0-483C-975C-947810267E1B}" type="presParOf" srcId="{66589EF1-FA08-4CB0-AFB3-4BB4AD8970B5}" destId="{99923D23-AC4B-42D0-AB05-67445AF214F2}" srcOrd="16" destOrd="0" presId="urn:microsoft.com/office/officeart/2005/8/layout/bProcess3"/>
    <dgm:cxn modelId="{99C7FAB3-2608-4B3A-860D-83122DC023A3}" type="presParOf" srcId="{66589EF1-FA08-4CB0-AFB3-4BB4AD8970B5}" destId="{BF9A8100-C497-419C-97B9-102EFC4D8F70}" srcOrd="17" destOrd="0" presId="urn:microsoft.com/office/officeart/2005/8/layout/bProcess3"/>
    <dgm:cxn modelId="{D38163E0-B931-4FBF-A5FC-F0739D2D197E}" type="presParOf" srcId="{BF9A8100-C497-419C-97B9-102EFC4D8F70}" destId="{41821EC0-CB98-459C-BC59-A56EA156750B}" srcOrd="0" destOrd="0" presId="urn:microsoft.com/office/officeart/2005/8/layout/bProcess3"/>
    <dgm:cxn modelId="{72CE5029-FFD0-405E-B34A-C15A81519CDD}" type="presParOf" srcId="{66589EF1-FA08-4CB0-AFB3-4BB4AD8970B5}" destId="{CC1AB15A-F798-4143-A38F-BB5108D7931B}" srcOrd="18" destOrd="0" presId="urn:microsoft.com/office/officeart/2005/8/layout/bProcess3"/>
    <dgm:cxn modelId="{0454F37C-41A6-463E-A6FD-88F23199FAB8}" type="presParOf" srcId="{66589EF1-FA08-4CB0-AFB3-4BB4AD8970B5}" destId="{4B7499E0-943C-43D9-9CC7-615D0794A5CF}" srcOrd="19" destOrd="0" presId="urn:microsoft.com/office/officeart/2005/8/layout/bProcess3"/>
    <dgm:cxn modelId="{065B1621-0BC9-49EA-BE04-0D336F8E1F93}" type="presParOf" srcId="{4B7499E0-943C-43D9-9CC7-615D0794A5CF}" destId="{86B48B5E-A441-4945-9AB4-D716ED1B1FAE}" srcOrd="0" destOrd="0" presId="urn:microsoft.com/office/officeart/2005/8/layout/bProcess3"/>
    <dgm:cxn modelId="{EA262978-66AA-4FAB-A4B2-06C0774EEAD8}" type="presParOf" srcId="{66589EF1-FA08-4CB0-AFB3-4BB4AD8970B5}" destId="{8CAE208D-3AFB-4178-A49D-017A585154C9}" srcOrd="20" destOrd="0" presId="urn:microsoft.com/office/officeart/2005/8/layout/bProcess3"/>
    <dgm:cxn modelId="{F7621113-47DE-4BF0-9544-661F8BBF9047}" type="presParOf" srcId="{66589EF1-FA08-4CB0-AFB3-4BB4AD8970B5}" destId="{64E21C41-096B-4885-827D-CE28C7E56AA6}" srcOrd="21" destOrd="0" presId="urn:microsoft.com/office/officeart/2005/8/layout/bProcess3"/>
    <dgm:cxn modelId="{167FEF4B-1DD9-4187-8069-85EF45035B3F}" type="presParOf" srcId="{64E21C41-096B-4885-827D-CE28C7E56AA6}" destId="{E311C29C-8132-4517-B5EC-F4A23927EF02}" srcOrd="0" destOrd="0" presId="urn:microsoft.com/office/officeart/2005/8/layout/bProcess3"/>
    <dgm:cxn modelId="{337D368F-6084-4A60-9B9F-0848564CF8B5}" type="presParOf" srcId="{66589EF1-FA08-4CB0-AFB3-4BB4AD8970B5}" destId="{1C7E123D-CB00-4076-94C1-1B93D2FE28E8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78623-7F69-4DC2-8403-70B74E21EF5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9914EE4-FD4C-449C-A529-2E34C7D8CAD7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Sistema de información único para todos los actores basado en DNI	</a:t>
          </a:r>
          <a:endParaRPr lang="es-AR" sz="1600" dirty="0">
            <a:latin typeface="Trebuchet MS" pitchFamily="34" charset="0"/>
          </a:endParaRPr>
        </a:p>
      </dgm:t>
    </dgm:pt>
    <dgm:pt modelId="{995837A2-3CF9-4010-86E2-2F3AD4F0351E}" type="parTrans" cxnId="{23F9E968-FDCB-47A3-811E-9712B7D5D362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B9A405AF-67E2-45C6-BD92-A85C0027C42C}" type="sibTrans" cxnId="{23F9E968-FDCB-47A3-811E-9712B7D5D362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5C1D4FD5-B31A-40B9-85DB-663DA71B1209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Capacidad de exportar todo el volumen de información necesaria</a:t>
          </a:r>
          <a:endParaRPr lang="es-AR" sz="1600" dirty="0">
            <a:latin typeface="Trebuchet MS" pitchFamily="34" charset="0"/>
          </a:endParaRPr>
        </a:p>
      </dgm:t>
    </dgm:pt>
    <dgm:pt modelId="{C290D9F2-6DF3-497C-9BFC-1AFFE27A4D37}" type="parTrans" cxnId="{7766DBC9-84A6-488C-888B-63D19D422D69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5D7A45DF-3738-42FC-840A-5B5D92F6C7E3}" type="sibTrans" cxnId="{7766DBC9-84A6-488C-888B-63D19D422D69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786C1E8F-5923-4DF7-B309-C5CD20475159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Mail de alertas por evento notificado y que sean recibidos por los actores que deben realizar las acciones correspondiente</a:t>
          </a:r>
          <a:endParaRPr lang="es-AR" sz="1600" dirty="0">
            <a:latin typeface="Trebuchet MS" pitchFamily="34" charset="0"/>
          </a:endParaRPr>
        </a:p>
      </dgm:t>
    </dgm:pt>
    <dgm:pt modelId="{A929A5F2-12CC-4411-A56F-AD7BB5EC7756}" type="parTrans" cxnId="{1DAFF166-9EBC-4A91-B5FC-3E95B5F7078E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726507F8-2387-49FC-BD29-AD3F4C5CE54C}" type="sibTrans" cxnId="{1DAFF166-9EBC-4A91-B5FC-3E95B5F7078E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DE72F333-E63E-4B96-BC14-6DCEB983A531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Sistema de información trazable de los diferentes usuarios</a:t>
          </a:r>
          <a:endParaRPr lang="es-AR" sz="1600" dirty="0">
            <a:latin typeface="Trebuchet MS" pitchFamily="34" charset="0"/>
          </a:endParaRPr>
        </a:p>
      </dgm:t>
    </dgm:pt>
    <dgm:pt modelId="{A55BDCB0-4771-4B0D-9C1C-3BCD86FBC08E}" type="parTrans" cxnId="{E793B50F-CA03-4823-AB55-4F278A3C63CE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6D9563E4-C4BF-4992-9CFE-5D2ED254BA67}" type="sibTrans" cxnId="{E793B50F-CA03-4823-AB55-4F278A3C63CE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8F20ABF7-E8FE-4F8D-9A96-B57B564FE7DC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Liberación de la aprobación por las Direcciones de Epidemiología para la visualización de todos los datos</a:t>
          </a:r>
          <a:endParaRPr lang="es-AR" sz="1600" dirty="0">
            <a:latin typeface="Trebuchet MS" pitchFamily="34" charset="0"/>
          </a:endParaRPr>
        </a:p>
      </dgm:t>
    </dgm:pt>
    <dgm:pt modelId="{EB9E3BEF-2D15-4C76-868E-6A4CF8E1FDD4}" type="parTrans" cxnId="{C0B2555E-B3A5-46C6-920A-0565570A0186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5CAEC37F-B84B-4838-9EDC-FF0C3D7BEF6E}" type="sibTrans" cxnId="{C0B2555E-B3A5-46C6-920A-0565570A0186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FFD5F465-2427-42A6-A9DE-7DC684A86B7D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Implementación de </a:t>
          </a:r>
          <a:r>
            <a:rPr lang="es-ES" sz="1600" dirty="0" smtClean="0">
              <a:latin typeface="Trebuchet MS" pitchFamily="34" charset="0"/>
            </a:rPr>
            <a:t>Ficha </a:t>
          </a:r>
          <a:r>
            <a:rPr lang="es-ES" sz="1600" dirty="0" smtClean="0">
              <a:latin typeface="Trebuchet MS" pitchFamily="34" charset="0"/>
            </a:rPr>
            <a:t>de Brote integrada</a:t>
          </a:r>
          <a:endParaRPr lang="es-AR" sz="1600" dirty="0">
            <a:latin typeface="Trebuchet MS" pitchFamily="34" charset="0"/>
          </a:endParaRPr>
        </a:p>
      </dgm:t>
    </dgm:pt>
    <dgm:pt modelId="{BA11FE5A-52C8-4BB9-A94E-DB084D79808D}" type="parTrans" cxnId="{2F05445D-D04D-4168-80DD-66A6E80D1D64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39C8B599-CA09-43B7-A897-9B546F24BC66}" type="sibTrans" cxnId="{2F05445D-D04D-4168-80DD-66A6E80D1D64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09C7C300-A3FE-4AA9-9431-3A3043B9E93A}">
      <dgm:prSet phldrT="[Texto]" custT="1"/>
      <dgm:spPr/>
      <dgm:t>
        <a:bodyPr/>
        <a:lstStyle/>
        <a:p>
          <a:r>
            <a:rPr lang="es-ES" sz="1600" dirty="0" smtClean="0">
              <a:latin typeface="Trebuchet MS" pitchFamily="34" charset="0"/>
            </a:rPr>
            <a:t>Herramientas de análisis y monitoreo específicas para las necesidades de medición de los distintos actores y niveles.</a:t>
          </a:r>
          <a:endParaRPr lang="es-AR" sz="1600" dirty="0">
            <a:latin typeface="Trebuchet MS" pitchFamily="34" charset="0"/>
          </a:endParaRPr>
        </a:p>
      </dgm:t>
    </dgm:pt>
    <dgm:pt modelId="{BEDB0131-1030-4345-9845-C2036F5A74AF}" type="parTrans" cxnId="{1C113286-DDF1-40D8-A39B-FB4D17B3DC3C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A593E7B7-1AED-45FD-83DE-905BCA05F451}" type="sibTrans" cxnId="{1C113286-DDF1-40D8-A39B-FB4D17B3DC3C}">
      <dgm:prSet/>
      <dgm:spPr/>
      <dgm:t>
        <a:bodyPr/>
        <a:lstStyle/>
        <a:p>
          <a:endParaRPr lang="es-AR" sz="1600">
            <a:latin typeface="Trebuchet MS" pitchFamily="34" charset="0"/>
          </a:endParaRPr>
        </a:p>
      </dgm:t>
    </dgm:pt>
    <dgm:pt modelId="{498F3236-CE1E-4BEF-87C3-DBA9F1EFE6EE}">
      <dgm:prSet phldrT="[Texto]" custT="1"/>
      <dgm:spPr/>
      <dgm:t>
        <a:bodyPr/>
        <a:lstStyle/>
        <a:p>
          <a:r>
            <a:rPr lang="es-AR" sz="1600" dirty="0" smtClean="0">
              <a:latin typeface="Trebuchet MS" pitchFamily="34" charset="0"/>
            </a:rPr>
            <a:t>Todos los involucrados pudiendo aportar y recibir información</a:t>
          </a:r>
          <a:endParaRPr lang="es-AR" sz="1600" dirty="0">
            <a:latin typeface="Trebuchet MS" pitchFamily="34" charset="0"/>
          </a:endParaRPr>
        </a:p>
      </dgm:t>
    </dgm:pt>
    <dgm:pt modelId="{D14EF218-9893-478E-9C4A-3A9430EF4BE9}" type="parTrans" cxnId="{8C0EC262-B2C2-41C5-A565-EE3C83A71351}">
      <dgm:prSet/>
      <dgm:spPr/>
      <dgm:t>
        <a:bodyPr/>
        <a:lstStyle/>
        <a:p>
          <a:endParaRPr lang="es-ES"/>
        </a:p>
      </dgm:t>
    </dgm:pt>
    <dgm:pt modelId="{DADCC9DA-EB60-4EF2-A28E-3695ED9873DA}" type="sibTrans" cxnId="{8C0EC262-B2C2-41C5-A565-EE3C83A71351}">
      <dgm:prSet/>
      <dgm:spPr/>
      <dgm:t>
        <a:bodyPr/>
        <a:lstStyle/>
        <a:p>
          <a:endParaRPr lang="es-ES"/>
        </a:p>
      </dgm:t>
    </dgm:pt>
    <dgm:pt modelId="{E710675F-204C-4B37-9FD6-DF472653DF0D}" type="pres">
      <dgm:prSet presAssocID="{8CD78623-7F69-4DC2-8403-70B74E21EF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08A8003-886B-4513-AA90-F3831D440D42}" type="pres">
      <dgm:prSet presAssocID="{F9914EE4-FD4C-449C-A529-2E34C7D8CAD7}" presName="node" presStyleLbl="node1" presStyleIdx="0" presStyleCnt="8" custScaleX="201725" custScaleY="126740" custRadScaleRad="95854" custRadScaleInc="3593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0DD621-9A6E-4FC2-96CC-B031F7C3E4DF}" type="pres">
      <dgm:prSet presAssocID="{F9914EE4-FD4C-449C-A529-2E34C7D8CAD7}" presName="spNode" presStyleCnt="0"/>
      <dgm:spPr/>
    </dgm:pt>
    <dgm:pt modelId="{02D9D1F6-E9FA-4314-9D79-218EAF740721}" type="pres">
      <dgm:prSet presAssocID="{B9A405AF-67E2-45C6-BD92-A85C0027C42C}" presName="sibTrans" presStyleLbl="sibTrans1D1" presStyleIdx="0" presStyleCnt="8"/>
      <dgm:spPr/>
      <dgm:t>
        <a:bodyPr/>
        <a:lstStyle/>
        <a:p>
          <a:endParaRPr lang="es-AR"/>
        </a:p>
      </dgm:t>
    </dgm:pt>
    <dgm:pt modelId="{FDFAC788-665C-4616-8E62-711075365226}" type="pres">
      <dgm:prSet presAssocID="{5C1D4FD5-B31A-40B9-85DB-663DA71B1209}" presName="node" presStyleLbl="node1" presStyleIdx="1" presStyleCnt="8" custScaleX="226883" custScaleY="129860" custRadScaleRad="118829" custRadScaleInc="1098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D04C1D-1DAE-4E5B-BA7F-434B88D2F3B8}" type="pres">
      <dgm:prSet presAssocID="{5C1D4FD5-B31A-40B9-85DB-663DA71B1209}" presName="spNode" presStyleCnt="0"/>
      <dgm:spPr/>
    </dgm:pt>
    <dgm:pt modelId="{E81060E2-DA3B-49BE-A110-C4A48B4D5D35}" type="pres">
      <dgm:prSet presAssocID="{5D7A45DF-3738-42FC-840A-5B5D92F6C7E3}" presName="sibTrans" presStyleLbl="sibTrans1D1" presStyleIdx="1" presStyleCnt="8"/>
      <dgm:spPr/>
      <dgm:t>
        <a:bodyPr/>
        <a:lstStyle/>
        <a:p>
          <a:endParaRPr lang="es-AR"/>
        </a:p>
      </dgm:t>
    </dgm:pt>
    <dgm:pt modelId="{2060E386-8493-4F94-A7E8-2CDF79FADF67}" type="pres">
      <dgm:prSet presAssocID="{786C1E8F-5923-4DF7-B309-C5CD20475159}" presName="node" presStyleLbl="node1" presStyleIdx="2" presStyleCnt="8" custScaleX="340965" custScaleY="147261" custRadScaleRad="92183" custRadScaleInc="-1542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48B306D-E1A6-49A5-A51B-7075AE50329B}" type="pres">
      <dgm:prSet presAssocID="{786C1E8F-5923-4DF7-B309-C5CD20475159}" presName="spNode" presStyleCnt="0"/>
      <dgm:spPr/>
    </dgm:pt>
    <dgm:pt modelId="{5A7CE19E-E60B-482D-ADC8-779FA190899C}" type="pres">
      <dgm:prSet presAssocID="{726507F8-2387-49FC-BD29-AD3F4C5CE54C}" presName="sibTrans" presStyleLbl="sibTrans1D1" presStyleIdx="2" presStyleCnt="8"/>
      <dgm:spPr/>
      <dgm:t>
        <a:bodyPr/>
        <a:lstStyle/>
        <a:p>
          <a:endParaRPr lang="es-AR"/>
        </a:p>
      </dgm:t>
    </dgm:pt>
    <dgm:pt modelId="{632B17A4-DBB0-44A0-BE71-3839BF651483}" type="pres">
      <dgm:prSet presAssocID="{DE72F333-E63E-4B96-BC14-6DCEB983A531}" presName="node" presStyleLbl="node1" presStyleIdx="3" presStyleCnt="8" custScaleX="251467" custScaleY="101148" custRadScaleRad="100236" custRadScaleInc="-11888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90FB48-3D01-44A3-B81B-BFB4C9851C26}" type="pres">
      <dgm:prSet presAssocID="{DE72F333-E63E-4B96-BC14-6DCEB983A531}" presName="spNode" presStyleCnt="0"/>
      <dgm:spPr/>
    </dgm:pt>
    <dgm:pt modelId="{A18AB9F0-6546-40F6-964E-18507A2E1600}" type="pres">
      <dgm:prSet presAssocID="{6D9563E4-C4BF-4992-9CFE-5D2ED254BA67}" presName="sibTrans" presStyleLbl="sibTrans1D1" presStyleIdx="3" presStyleCnt="8"/>
      <dgm:spPr/>
      <dgm:t>
        <a:bodyPr/>
        <a:lstStyle/>
        <a:p>
          <a:endParaRPr lang="es-AR"/>
        </a:p>
      </dgm:t>
    </dgm:pt>
    <dgm:pt modelId="{79B3649D-11DA-4927-A3CB-D9DDBC2C41B9}" type="pres">
      <dgm:prSet presAssocID="{8F20ABF7-E8FE-4F8D-9A96-B57B564FE7DC}" presName="node" presStyleLbl="node1" presStyleIdx="4" presStyleCnt="8" custScaleX="227675" custScaleY="123630" custRadScaleRad="85846" custRadScaleInc="-1297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8E2610F-F9F5-4828-9277-FD31222ED5FF}" type="pres">
      <dgm:prSet presAssocID="{8F20ABF7-E8FE-4F8D-9A96-B57B564FE7DC}" presName="spNode" presStyleCnt="0"/>
      <dgm:spPr/>
    </dgm:pt>
    <dgm:pt modelId="{AE9951E0-3976-4A77-95B7-433A9626A89C}" type="pres">
      <dgm:prSet presAssocID="{5CAEC37F-B84B-4838-9EDC-FF0C3D7BEF6E}" presName="sibTrans" presStyleLbl="sibTrans1D1" presStyleIdx="4" presStyleCnt="8"/>
      <dgm:spPr/>
      <dgm:t>
        <a:bodyPr/>
        <a:lstStyle/>
        <a:p>
          <a:endParaRPr lang="es-AR"/>
        </a:p>
      </dgm:t>
    </dgm:pt>
    <dgm:pt modelId="{B1C9A504-2EDA-453C-89F5-C33C87BCF695}" type="pres">
      <dgm:prSet presAssocID="{FFD5F465-2427-42A6-A9DE-7DC684A86B7D}" presName="node" presStyleLbl="node1" presStyleIdx="5" presStyleCnt="8" custScaleX="172744" custScaleY="165571" custRadScaleRad="132545" custRadScaleInc="9056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6DE4DB-E1AF-4772-B540-0EE1261F6078}" type="pres">
      <dgm:prSet presAssocID="{FFD5F465-2427-42A6-A9DE-7DC684A86B7D}" presName="spNode" presStyleCnt="0"/>
      <dgm:spPr/>
    </dgm:pt>
    <dgm:pt modelId="{D63BFB1C-E599-4D3E-AE24-E5FB64DA5B46}" type="pres">
      <dgm:prSet presAssocID="{39C8B599-CA09-43B7-A897-9B546F24BC66}" presName="sibTrans" presStyleLbl="sibTrans1D1" presStyleIdx="5" presStyleCnt="8"/>
      <dgm:spPr/>
      <dgm:t>
        <a:bodyPr/>
        <a:lstStyle/>
        <a:p>
          <a:endParaRPr lang="es-AR"/>
        </a:p>
      </dgm:t>
    </dgm:pt>
    <dgm:pt modelId="{165FE2D3-9EFC-471D-985B-33DF8937611B}" type="pres">
      <dgm:prSet presAssocID="{09C7C300-A3FE-4AA9-9431-3A3043B9E93A}" presName="node" presStyleLbl="node1" presStyleIdx="6" presStyleCnt="8" custScaleX="169784" custScaleY="266905" custRadScaleRad="121123" custRadScaleInc="530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066A43-A3FD-4276-92F1-1A52C623B227}" type="pres">
      <dgm:prSet presAssocID="{09C7C300-A3FE-4AA9-9431-3A3043B9E93A}" presName="spNode" presStyleCnt="0"/>
      <dgm:spPr/>
    </dgm:pt>
    <dgm:pt modelId="{B3880647-B94E-4D5C-B975-6BDF347759B3}" type="pres">
      <dgm:prSet presAssocID="{A593E7B7-1AED-45FD-83DE-905BCA05F451}" presName="sibTrans" presStyleLbl="sibTrans1D1" presStyleIdx="6" presStyleCnt="8"/>
      <dgm:spPr/>
      <dgm:t>
        <a:bodyPr/>
        <a:lstStyle/>
        <a:p>
          <a:endParaRPr lang="es-AR"/>
        </a:p>
      </dgm:t>
    </dgm:pt>
    <dgm:pt modelId="{9E25C812-BFF5-4993-A7D7-6F39FFFC0D6A}" type="pres">
      <dgm:prSet presAssocID="{498F3236-CE1E-4BEF-87C3-DBA9F1EFE6EE}" presName="node" presStyleLbl="node1" presStyleIdx="7" presStyleCnt="8" custScaleX="264473" custRadScaleRad="118943" custRadScaleInc="-83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7A3416-22EC-41D1-8132-632B1534C5A8}" type="pres">
      <dgm:prSet presAssocID="{498F3236-CE1E-4BEF-87C3-DBA9F1EFE6EE}" presName="spNode" presStyleCnt="0"/>
      <dgm:spPr/>
    </dgm:pt>
    <dgm:pt modelId="{7854833C-EE29-46E3-93E0-4C3CC0CC9D01}" type="pres">
      <dgm:prSet presAssocID="{DADCC9DA-EB60-4EF2-A28E-3695ED9873DA}" presName="sibTrans" presStyleLbl="sibTrans1D1" presStyleIdx="7" presStyleCnt="8"/>
      <dgm:spPr/>
    </dgm:pt>
  </dgm:ptLst>
  <dgm:cxnLst>
    <dgm:cxn modelId="{C0B2555E-B3A5-46C6-920A-0565570A0186}" srcId="{8CD78623-7F69-4DC2-8403-70B74E21EF5F}" destId="{8F20ABF7-E8FE-4F8D-9A96-B57B564FE7DC}" srcOrd="4" destOrd="0" parTransId="{EB9E3BEF-2D15-4C76-868E-6A4CF8E1FDD4}" sibTransId="{5CAEC37F-B84B-4838-9EDC-FF0C3D7BEF6E}"/>
    <dgm:cxn modelId="{05A709CD-A9C2-4658-8578-8E95FFC718B4}" type="presOf" srcId="{8F20ABF7-E8FE-4F8D-9A96-B57B564FE7DC}" destId="{79B3649D-11DA-4927-A3CB-D9DDBC2C41B9}" srcOrd="0" destOrd="0" presId="urn:microsoft.com/office/officeart/2005/8/layout/cycle5"/>
    <dgm:cxn modelId="{F4B13097-1E77-40FB-8499-6F316E430199}" type="presOf" srcId="{726507F8-2387-49FC-BD29-AD3F4C5CE54C}" destId="{5A7CE19E-E60B-482D-ADC8-779FA190899C}" srcOrd="0" destOrd="0" presId="urn:microsoft.com/office/officeart/2005/8/layout/cycle5"/>
    <dgm:cxn modelId="{2F05445D-D04D-4168-80DD-66A6E80D1D64}" srcId="{8CD78623-7F69-4DC2-8403-70B74E21EF5F}" destId="{FFD5F465-2427-42A6-A9DE-7DC684A86B7D}" srcOrd="5" destOrd="0" parTransId="{BA11FE5A-52C8-4BB9-A94E-DB084D79808D}" sibTransId="{39C8B599-CA09-43B7-A897-9B546F24BC66}"/>
    <dgm:cxn modelId="{AE33341B-4BDD-4BF9-A37E-A7FC297EA2AE}" type="presOf" srcId="{5CAEC37F-B84B-4838-9EDC-FF0C3D7BEF6E}" destId="{AE9951E0-3976-4A77-95B7-433A9626A89C}" srcOrd="0" destOrd="0" presId="urn:microsoft.com/office/officeart/2005/8/layout/cycle5"/>
    <dgm:cxn modelId="{8C0EC262-B2C2-41C5-A565-EE3C83A71351}" srcId="{8CD78623-7F69-4DC2-8403-70B74E21EF5F}" destId="{498F3236-CE1E-4BEF-87C3-DBA9F1EFE6EE}" srcOrd="7" destOrd="0" parTransId="{D14EF218-9893-478E-9C4A-3A9430EF4BE9}" sibTransId="{DADCC9DA-EB60-4EF2-A28E-3695ED9873DA}"/>
    <dgm:cxn modelId="{BEFDD65D-16BA-40F1-B245-F3E5BB534D62}" type="presOf" srcId="{A593E7B7-1AED-45FD-83DE-905BCA05F451}" destId="{B3880647-B94E-4D5C-B975-6BDF347759B3}" srcOrd="0" destOrd="0" presId="urn:microsoft.com/office/officeart/2005/8/layout/cycle5"/>
    <dgm:cxn modelId="{FBE7DA2D-DBCB-495F-B975-1AA4E090C42D}" type="presOf" srcId="{5D7A45DF-3738-42FC-840A-5B5D92F6C7E3}" destId="{E81060E2-DA3B-49BE-A110-C4A48B4D5D35}" srcOrd="0" destOrd="0" presId="urn:microsoft.com/office/officeart/2005/8/layout/cycle5"/>
    <dgm:cxn modelId="{7E4F1E61-1A41-41F8-A031-06DD49BCE3F7}" type="presOf" srcId="{5C1D4FD5-B31A-40B9-85DB-663DA71B1209}" destId="{FDFAC788-665C-4616-8E62-711075365226}" srcOrd="0" destOrd="0" presId="urn:microsoft.com/office/officeart/2005/8/layout/cycle5"/>
    <dgm:cxn modelId="{36AEB8BC-75C1-4F7E-BFFE-AF55E23A4C5A}" type="presOf" srcId="{09C7C300-A3FE-4AA9-9431-3A3043B9E93A}" destId="{165FE2D3-9EFC-471D-985B-33DF8937611B}" srcOrd="0" destOrd="0" presId="urn:microsoft.com/office/officeart/2005/8/layout/cycle5"/>
    <dgm:cxn modelId="{7766DBC9-84A6-488C-888B-63D19D422D69}" srcId="{8CD78623-7F69-4DC2-8403-70B74E21EF5F}" destId="{5C1D4FD5-B31A-40B9-85DB-663DA71B1209}" srcOrd="1" destOrd="0" parTransId="{C290D9F2-6DF3-497C-9BFC-1AFFE27A4D37}" sibTransId="{5D7A45DF-3738-42FC-840A-5B5D92F6C7E3}"/>
    <dgm:cxn modelId="{6D5BFE84-A89D-4DB4-AD31-20E552CAF740}" type="presOf" srcId="{39C8B599-CA09-43B7-A897-9B546F24BC66}" destId="{D63BFB1C-E599-4D3E-AE24-E5FB64DA5B46}" srcOrd="0" destOrd="0" presId="urn:microsoft.com/office/officeart/2005/8/layout/cycle5"/>
    <dgm:cxn modelId="{5EDDFE9E-CA0B-4BE3-A10D-4D6C4BE55A2F}" type="presOf" srcId="{786C1E8F-5923-4DF7-B309-C5CD20475159}" destId="{2060E386-8493-4F94-A7E8-2CDF79FADF67}" srcOrd="0" destOrd="0" presId="urn:microsoft.com/office/officeart/2005/8/layout/cycle5"/>
    <dgm:cxn modelId="{5AE1781D-A125-4C33-AC4C-8017E91F913B}" type="presOf" srcId="{6D9563E4-C4BF-4992-9CFE-5D2ED254BA67}" destId="{A18AB9F0-6546-40F6-964E-18507A2E1600}" srcOrd="0" destOrd="0" presId="urn:microsoft.com/office/officeart/2005/8/layout/cycle5"/>
    <dgm:cxn modelId="{1C113286-DDF1-40D8-A39B-FB4D17B3DC3C}" srcId="{8CD78623-7F69-4DC2-8403-70B74E21EF5F}" destId="{09C7C300-A3FE-4AA9-9431-3A3043B9E93A}" srcOrd="6" destOrd="0" parTransId="{BEDB0131-1030-4345-9845-C2036F5A74AF}" sibTransId="{A593E7B7-1AED-45FD-83DE-905BCA05F451}"/>
    <dgm:cxn modelId="{E793B50F-CA03-4823-AB55-4F278A3C63CE}" srcId="{8CD78623-7F69-4DC2-8403-70B74E21EF5F}" destId="{DE72F333-E63E-4B96-BC14-6DCEB983A531}" srcOrd="3" destOrd="0" parTransId="{A55BDCB0-4771-4B0D-9C1C-3BCD86FBC08E}" sibTransId="{6D9563E4-C4BF-4992-9CFE-5D2ED254BA67}"/>
    <dgm:cxn modelId="{B6F7EFD9-A9A8-48B9-A3DC-09AB8D4E548B}" type="presOf" srcId="{FFD5F465-2427-42A6-A9DE-7DC684A86B7D}" destId="{B1C9A504-2EDA-453C-89F5-C33C87BCF695}" srcOrd="0" destOrd="0" presId="urn:microsoft.com/office/officeart/2005/8/layout/cycle5"/>
    <dgm:cxn modelId="{C2E2EA58-F896-49CA-91B5-A7943F62816B}" type="presOf" srcId="{DADCC9DA-EB60-4EF2-A28E-3695ED9873DA}" destId="{7854833C-EE29-46E3-93E0-4C3CC0CC9D01}" srcOrd="0" destOrd="0" presId="urn:microsoft.com/office/officeart/2005/8/layout/cycle5"/>
    <dgm:cxn modelId="{1DAFF166-9EBC-4A91-B5FC-3E95B5F7078E}" srcId="{8CD78623-7F69-4DC2-8403-70B74E21EF5F}" destId="{786C1E8F-5923-4DF7-B309-C5CD20475159}" srcOrd="2" destOrd="0" parTransId="{A929A5F2-12CC-4411-A56F-AD7BB5EC7756}" sibTransId="{726507F8-2387-49FC-BD29-AD3F4C5CE54C}"/>
    <dgm:cxn modelId="{45D1210A-E83F-4196-BBA6-0CF0EF0A7EBD}" type="presOf" srcId="{8CD78623-7F69-4DC2-8403-70B74E21EF5F}" destId="{E710675F-204C-4B37-9FD6-DF472653DF0D}" srcOrd="0" destOrd="0" presId="urn:microsoft.com/office/officeart/2005/8/layout/cycle5"/>
    <dgm:cxn modelId="{62EC98B6-5316-49B0-BFF8-422268D5C553}" type="presOf" srcId="{498F3236-CE1E-4BEF-87C3-DBA9F1EFE6EE}" destId="{9E25C812-BFF5-4993-A7D7-6F39FFFC0D6A}" srcOrd="0" destOrd="0" presId="urn:microsoft.com/office/officeart/2005/8/layout/cycle5"/>
    <dgm:cxn modelId="{A74A2E1A-C8C7-418B-80FA-95731927B69E}" type="presOf" srcId="{F9914EE4-FD4C-449C-A529-2E34C7D8CAD7}" destId="{B08A8003-886B-4513-AA90-F3831D440D42}" srcOrd="0" destOrd="0" presId="urn:microsoft.com/office/officeart/2005/8/layout/cycle5"/>
    <dgm:cxn modelId="{29C746A2-B3FB-40D4-A1F4-A729541F0A56}" type="presOf" srcId="{B9A405AF-67E2-45C6-BD92-A85C0027C42C}" destId="{02D9D1F6-E9FA-4314-9D79-218EAF740721}" srcOrd="0" destOrd="0" presId="urn:microsoft.com/office/officeart/2005/8/layout/cycle5"/>
    <dgm:cxn modelId="{9593BA49-590A-42F7-916F-225305821912}" type="presOf" srcId="{DE72F333-E63E-4B96-BC14-6DCEB983A531}" destId="{632B17A4-DBB0-44A0-BE71-3839BF651483}" srcOrd="0" destOrd="0" presId="urn:microsoft.com/office/officeart/2005/8/layout/cycle5"/>
    <dgm:cxn modelId="{23F9E968-FDCB-47A3-811E-9712B7D5D362}" srcId="{8CD78623-7F69-4DC2-8403-70B74E21EF5F}" destId="{F9914EE4-FD4C-449C-A529-2E34C7D8CAD7}" srcOrd="0" destOrd="0" parTransId="{995837A2-3CF9-4010-86E2-2F3AD4F0351E}" sibTransId="{B9A405AF-67E2-45C6-BD92-A85C0027C42C}"/>
    <dgm:cxn modelId="{9B672ED7-0F43-4362-AD2A-858AB1DEDB14}" type="presParOf" srcId="{E710675F-204C-4B37-9FD6-DF472653DF0D}" destId="{B08A8003-886B-4513-AA90-F3831D440D42}" srcOrd="0" destOrd="0" presId="urn:microsoft.com/office/officeart/2005/8/layout/cycle5"/>
    <dgm:cxn modelId="{0BFB555B-D94D-44F8-8586-C771B20D8C61}" type="presParOf" srcId="{E710675F-204C-4B37-9FD6-DF472653DF0D}" destId="{840DD621-9A6E-4FC2-96CC-B031F7C3E4DF}" srcOrd="1" destOrd="0" presId="urn:microsoft.com/office/officeart/2005/8/layout/cycle5"/>
    <dgm:cxn modelId="{B6215C46-3A37-4B1F-8D29-E4F4A49C1630}" type="presParOf" srcId="{E710675F-204C-4B37-9FD6-DF472653DF0D}" destId="{02D9D1F6-E9FA-4314-9D79-218EAF740721}" srcOrd="2" destOrd="0" presId="urn:microsoft.com/office/officeart/2005/8/layout/cycle5"/>
    <dgm:cxn modelId="{CE2EF3AD-4A02-4551-AB8E-FB94978BF511}" type="presParOf" srcId="{E710675F-204C-4B37-9FD6-DF472653DF0D}" destId="{FDFAC788-665C-4616-8E62-711075365226}" srcOrd="3" destOrd="0" presId="urn:microsoft.com/office/officeart/2005/8/layout/cycle5"/>
    <dgm:cxn modelId="{9B77511D-FCD1-40CE-B9C1-85A93558F874}" type="presParOf" srcId="{E710675F-204C-4B37-9FD6-DF472653DF0D}" destId="{60D04C1D-1DAE-4E5B-BA7F-434B88D2F3B8}" srcOrd="4" destOrd="0" presId="urn:microsoft.com/office/officeart/2005/8/layout/cycle5"/>
    <dgm:cxn modelId="{1315D087-B3EE-4E9D-BAE9-8F8A137CDA49}" type="presParOf" srcId="{E710675F-204C-4B37-9FD6-DF472653DF0D}" destId="{E81060E2-DA3B-49BE-A110-C4A48B4D5D35}" srcOrd="5" destOrd="0" presId="urn:microsoft.com/office/officeart/2005/8/layout/cycle5"/>
    <dgm:cxn modelId="{33D83732-BDB9-4C6C-8F50-022EDF499F8E}" type="presParOf" srcId="{E710675F-204C-4B37-9FD6-DF472653DF0D}" destId="{2060E386-8493-4F94-A7E8-2CDF79FADF67}" srcOrd="6" destOrd="0" presId="urn:microsoft.com/office/officeart/2005/8/layout/cycle5"/>
    <dgm:cxn modelId="{FF0D5545-88BF-4632-A0D0-BA07740BA0BC}" type="presParOf" srcId="{E710675F-204C-4B37-9FD6-DF472653DF0D}" destId="{648B306D-E1A6-49A5-A51B-7075AE50329B}" srcOrd="7" destOrd="0" presId="urn:microsoft.com/office/officeart/2005/8/layout/cycle5"/>
    <dgm:cxn modelId="{C24E06DA-ACB2-448A-B8AB-299FEA6F9A00}" type="presParOf" srcId="{E710675F-204C-4B37-9FD6-DF472653DF0D}" destId="{5A7CE19E-E60B-482D-ADC8-779FA190899C}" srcOrd="8" destOrd="0" presId="urn:microsoft.com/office/officeart/2005/8/layout/cycle5"/>
    <dgm:cxn modelId="{8BA4CD13-0398-423E-84C5-40F51CDBE3C2}" type="presParOf" srcId="{E710675F-204C-4B37-9FD6-DF472653DF0D}" destId="{632B17A4-DBB0-44A0-BE71-3839BF651483}" srcOrd="9" destOrd="0" presId="urn:microsoft.com/office/officeart/2005/8/layout/cycle5"/>
    <dgm:cxn modelId="{97971F65-EFC9-4935-B099-1A605851B363}" type="presParOf" srcId="{E710675F-204C-4B37-9FD6-DF472653DF0D}" destId="{A690FB48-3D01-44A3-B81B-BFB4C9851C26}" srcOrd="10" destOrd="0" presId="urn:microsoft.com/office/officeart/2005/8/layout/cycle5"/>
    <dgm:cxn modelId="{85CF971B-F08C-46A1-BA79-6A05B193B06D}" type="presParOf" srcId="{E710675F-204C-4B37-9FD6-DF472653DF0D}" destId="{A18AB9F0-6546-40F6-964E-18507A2E1600}" srcOrd="11" destOrd="0" presId="urn:microsoft.com/office/officeart/2005/8/layout/cycle5"/>
    <dgm:cxn modelId="{66FE31F2-7F86-42DC-B6E6-D6E924A6CF13}" type="presParOf" srcId="{E710675F-204C-4B37-9FD6-DF472653DF0D}" destId="{79B3649D-11DA-4927-A3CB-D9DDBC2C41B9}" srcOrd="12" destOrd="0" presId="urn:microsoft.com/office/officeart/2005/8/layout/cycle5"/>
    <dgm:cxn modelId="{E70E48AD-6C81-45FE-A730-8C771FEFF7F3}" type="presParOf" srcId="{E710675F-204C-4B37-9FD6-DF472653DF0D}" destId="{08E2610F-F9F5-4828-9277-FD31222ED5FF}" srcOrd="13" destOrd="0" presId="urn:microsoft.com/office/officeart/2005/8/layout/cycle5"/>
    <dgm:cxn modelId="{C1287599-BDBC-49AC-88A8-5B4296C0DD3D}" type="presParOf" srcId="{E710675F-204C-4B37-9FD6-DF472653DF0D}" destId="{AE9951E0-3976-4A77-95B7-433A9626A89C}" srcOrd="14" destOrd="0" presId="urn:microsoft.com/office/officeart/2005/8/layout/cycle5"/>
    <dgm:cxn modelId="{F494D1F7-6FEE-4868-9F2C-CD72B5467801}" type="presParOf" srcId="{E710675F-204C-4B37-9FD6-DF472653DF0D}" destId="{B1C9A504-2EDA-453C-89F5-C33C87BCF695}" srcOrd="15" destOrd="0" presId="urn:microsoft.com/office/officeart/2005/8/layout/cycle5"/>
    <dgm:cxn modelId="{6D53DA69-A966-4986-8422-8C81028E7ABD}" type="presParOf" srcId="{E710675F-204C-4B37-9FD6-DF472653DF0D}" destId="{EF6DE4DB-E1AF-4772-B540-0EE1261F6078}" srcOrd="16" destOrd="0" presId="urn:microsoft.com/office/officeart/2005/8/layout/cycle5"/>
    <dgm:cxn modelId="{A1350C83-BC6C-40CC-8F3F-112DF3626241}" type="presParOf" srcId="{E710675F-204C-4B37-9FD6-DF472653DF0D}" destId="{D63BFB1C-E599-4D3E-AE24-E5FB64DA5B46}" srcOrd="17" destOrd="0" presId="urn:microsoft.com/office/officeart/2005/8/layout/cycle5"/>
    <dgm:cxn modelId="{A3AEC80D-A46F-4820-A821-4C8AB2EEB9FC}" type="presParOf" srcId="{E710675F-204C-4B37-9FD6-DF472653DF0D}" destId="{165FE2D3-9EFC-471D-985B-33DF8937611B}" srcOrd="18" destOrd="0" presId="urn:microsoft.com/office/officeart/2005/8/layout/cycle5"/>
    <dgm:cxn modelId="{3AA6A2F8-7590-442A-8B22-B8591BDA2798}" type="presParOf" srcId="{E710675F-204C-4B37-9FD6-DF472653DF0D}" destId="{56066A43-A3FD-4276-92F1-1A52C623B227}" srcOrd="19" destOrd="0" presId="urn:microsoft.com/office/officeart/2005/8/layout/cycle5"/>
    <dgm:cxn modelId="{D5A83C10-00D3-4993-B7CE-73BDFC0DCFC7}" type="presParOf" srcId="{E710675F-204C-4B37-9FD6-DF472653DF0D}" destId="{B3880647-B94E-4D5C-B975-6BDF347759B3}" srcOrd="20" destOrd="0" presId="urn:microsoft.com/office/officeart/2005/8/layout/cycle5"/>
    <dgm:cxn modelId="{B3DA9792-D960-4E65-AD5D-10C8624C1C86}" type="presParOf" srcId="{E710675F-204C-4B37-9FD6-DF472653DF0D}" destId="{9E25C812-BFF5-4993-A7D7-6F39FFFC0D6A}" srcOrd="21" destOrd="0" presId="urn:microsoft.com/office/officeart/2005/8/layout/cycle5"/>
    <dgm:cxn modelId="{5FA36145-5C51-4ADC-94BA-D113F8C7DD7E}" type="presParOf" srcId="{E710675F-204C-4B37-9FD6-DF472653DF0D}" destId="{DA7A3416-22EC-41D1-8132-632B1534C5A8}" srcOrd="22" destOrd="0" presId="urn:microsoft.com/office/officeart/2005/8/layout/cycle5"/>
    <dgm:cxn modelId="{859564A1-B03F-4040-B62A-99A023B0E970}" type="presParOf" srcId="{E710675F-204C-4B37-9FD6-DF472653DF0D}" destId="{7854833C-EE29-46E3-93E0-4C3CC0CC9D01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55BF6-743B-4EB9-A718-BA68457050CB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D8CE51A9-6B4E-4785-92CB-63AD0F98A35C}">
      <dgm:prSet phldrT="[Texto]"/>
      <dgm:spPr/>
      <dgm:t>
        <a:bodyPr/>
        <a:lstStyle/>
        <a:p>
          <a:r>
            <a:rPr lang="es-AR" dirty="0" smtClean="0"/>
            <a:t>Definición de Necesidad o requerimiento</a:t>
          </a:r>
          <a:endParaRPr lang="es-AR" dirty="0"/>
        </a:p>
      </dgm:t>
    </dgm:pt>
    <dgm:pt modelId="{1AD67103-346A-4779-A76A-2C6C357E2929}" type="parTrans" cxnId="{05F47A8E-2954-49D5-AFB6-3218E7464E41}">
      <dgm:prSet/>
      <dgm:spPr/>
      <dgm:t>
        <a:bodyPr/>
        <a:lstStyle/>
        <a:p>
          <a:endParaRPr lang="es-AR"/>
        </a:p>
      </dgm:t>
    </dgm:pt>
    <dgm:pt modelId="{48CF4772-F007-4DE1-9D9B-A7EDB103AE70}" type="sibTrans" cxnId="{05F47A8E-2954-49D5-AFB6-3218E7464E41}">
      <dgm:prSet/>
      <dgm:spPr/>
      <dgm:t>
        <a:bodyPr/>
        <a:lstStyle/>
        <a:p>
          <a:endParaRPr lang="es-AR"/>
        </a:p>
      </dgm:t>
    </dgm:pt>
    <dgm:pt modelId="{D5C2F81C-89A4-4A46-AABC-A0FD5A83A152}">
      <dgm:prSet phldrT="[Texto]"/>
      <dgm:spPr/>
      <dgm:t>
        <a:bodyPr/>
        <a:lstStyle/>
        <a:p>
          <a:r>
            <a:rPr lang="es-AR" dirty="0" smtClean="0"/>
            <a:t>Autoridades sanitarias (Equipo Vigilancia)</a:t>
          </a:r>
          <a:endParaRPr lang="es-AR" dirty="0"/>
        </a:p>
      </dgm:t>
    </dgm:pt>
    <dgm:pt modelId="{E0C90FF4-7F0A-41CD-975D-53F2BD1A3702}" type="parTrans" cxnId="{64913A16-7E70-4BA8-9BD6-845CD3845F0C}">
      <dgm:prSet/>
      <dgm:spPr/>
      <dgm:t>
        <a:bodyPr/>
        <a:lstStyle/>
        <a:p>
          <a:endParaRPr lang="es-AR"/>
        </a:p>
      </dgm:t>
    </dgm:pt>
    <dgm:pt modelId="{E5B643A9-1205-4F7E-A98D-0CB433F5E3FB}" type="sibTrans" cxnId="{64913A16-7E70-4BA8-9BD6-845CD3845F0C}">
      <dgm:prSet/>
      <dgm:spPr/>
      <dgm:t>
        <a:bodyPr/>
        <a:lstStyle/>
        <a:p>
          <a:endParaRPr lang="es-AR"/>
        </a:p>
      </dgm:t>
    </dgm:pt>
    <dgm:pt modelId="{3DE4A918-DEAF-4B05-82A4-E296EFF5588B}">
      <dgm:prSet phldrT="[Texto]"/>
      <dgm:spPr/>
      <dgm:t>
        <a:bodyPr/>
        <a:lstStyle/>
        <a:p>
          <a:r>
            <a:rPr lang="es-AR" dirty="0" smtClean="0"/>
            <a:t>Diseño de solución</a:t>
          </a:r>
          <a:endParaRPr lang="es-AR" dirty="0"/>
        </a:p>
      </dgm:t>
    </dgm:pt>
    <dgm:pt modelId="{97491346-AF7D-4A5A-966C-7F4160BC5DCD}" type="parTrans" cxnId="{0AFE9393-C9B5-415F-B594-CB09404329D7}">
      <dgm:prSet/>
      <dgm:spPr/>
      <dgm:t>
        <a:bodyPr/>
        <a:lstStyle/>
        <a:p>
          <a:endParaRPr lang="es-AR"/>
        </a:p>
      </dgm:t>
    </dgm:pt>
    <dgm:pt modelId="{2628D8F2-E50B-4CE1-BD65-686587D765AA}" type="sibTrans" cxnId="{0AFE9393-C9B5-415F-B594-CB09404329D7}">
      <dgm:prSet/>
      <dgm:spPr/>
      <dgm:t>
        <a:bodyPr/>
        <a:lstStyle/>
        <a:p>
          <a:endParaRPr lang="es-AR"/>
        </a:p>
      </dgm:t>
    </dgm:pt>
    <dgm:pt modelId="{4143429E-F629-41FE-B4A9-9EBA1AF5F806}">
      <dgm:prSet phldrT="[Texto]"/>
      <dgm:spPr/>
      <dgm:t>
        <a:bodyPr/>
        <a:lstStyle/>
        <a:p>
          <a:r>
            <a:rPr lang="es-AR" dirty="0" smtClean="0"/>
            <a:t>Referentes técnicos – Mesa Funcional de SISA</a:t>
          </a:r>
          <a:endParaRPr lang="es-AR" dirty="0"/>
        </a:p>
      </dgm:t>
    </dgm:pt>
    <dgm:pt modelId="{AE15B713-4D7F-4C5A-BB07-DA0C6551493A}" type="parTrans" cxnId="{B67C6526-282B-4A17-B86A-55FD9173D6B5}">
      <dgm:prSet/>
      <dgm:spPr/>
      <dgm:t>
        <a:bodyPr/>
        <a:lstStyle/>
        <a:p>
          <a:endParaRPr lang="es-AR"/>
        </a:p>
      </dgm:t>
    </dgm:pt>
    <dgm:pt modelId="{C7998387-034B-49C5-86A5-EBEFDF10838B}" type="sibTrans" cxnId="{B67C6526-282B-4A17-B86A-55FD9173D6B5}">
      <dgm:prSet/>
      <dgm:spPr/>
      <dgm:t>
        <a:bodyPr/>
        <a:lstStyle/>
        <a:p>
          <a:endParaRPr lang="es-AR"/>
        </a:p>
      </dgm:t>
    </dgm:pt>
    <dgm:pt modelId="{F2599046-C21C-4FF4-8C29-F15192F2F8FB}">
      <dgm:prSet phldrT="[Texto]"/>
      <dgm:spPr/>
      <dgm:t>
        <a:bodyPr/>
        <a:lstStyle/>
        <a:p>
          <a:r>
            <a:rPr lang="es-AR" dirty="0" smtClean="0"/>
            <a:t>Desarrollo informático de la solución</a:t>
          </a:r>
          <a:endParaRPr lang="es-AR" dirty="0"/>
        </a:p>
      </dgm:t>
    </dgm:pt>
    <dgm:pt modelId="{22987E88-25C4-4EBB-9F3A-FD6C1A7D699F}" type="parTrans" cxnId="{A9403743-F574-44EF-96B3-570B36DDCA98}">
      <dgm:prSet/>
      <dgm:spPr/>
      <dgm:t>
        <a:bodyPr/>
        <a:lstStyle/>
        <a:p>
          <a:endParaRPr lang="es-AR"/>
        </a:p>
      </dgm:t>
    </dgm:pt>
    <dgm:pt modelId="{69E10458-0BDE-43B7-AC53-17BE47960031}" type="sibTrans" cxnId="{A9403743-F574-44EF-96B3-570B36DDCA98}">
      <dgm:prSet/>
      <dgm:spPr/>
      <dgm:t>
        <a:bodyPr/>
        <a:lstStyle/>
        <a:p>
          <a:endParaRPr lang="es-AR"/>
        </a:p>
      </dgm:t>
    </dgm:pt>
    <dgm:pt modelId="{9F7ED712-DA75-4E0C-8FF7-A45C6C0532FC}">
      <dgm:prSet phldrT="[Texto]"/>
      <dgm:spPr/>
      <dgm:t>
        <a:bodyPr/>
        <a:lstStyle/>
        <a:p>
          <a:r>
            <a:rPr lang="es-AR" dirty="0" smtClean="0"/>
            <a:t>Equipo SISA</a:t>
          </a:r>
          <a:endParaRPr lang="es-AR" dirty="0"/>
        </a:p>
      </dgm:t>
    </dgm:pt>
    <dgm:pt modelId="{7297DC68-C71C-43F1-AD92-B019C921B02A}" type="parTrans" cxnId="{FA6C2BCB-F3CA-4FA2-944B-83E6A96DDC7A}">
      <dgm:prSet/>
      <dgm:spPr/>
      <dgm:t>
        <a:bodyPr/>
        <a:lstStyle/>
        <a:p>
          <a:endParaRPr lang="es-AR"/>
        </a:p>
      </dgm:t>
    </dgm:pt>
    <dgm:pt modelId="{29BF3672-7D6D-4C2A-AA37-722234B06462}" type="sibTrans" cxnId="{FA6C2BCB-F3CA-4FA2-944B-83E6A96DDC7A}">
      <dgm:prSet/>
      <dgm:spPr/>
      <dgm:t>
        <a:bodyPr/>
        <a:lstStyle/>
        <a:p>
          <a:endParaRPr lang="es-AR"/>
        </a:p>
      </dgm:t>
    </dgm:pt>
    <dgm:pt modelId="{141794DC-E3D7-4F27-8B94-02783DE724F8}">
      <dgm:prSet phldrT="[Texto]"/>
      <dgm:spPr/>
      <dgm:t>
        <a:bodyPr/>
        <a:lstStyle/>
        <a:p>
          <a:r>
            <a:rPr lang="es-AR" dirty="0" smtClean="0"/>
            <a:t>Implementación (DEV – QA – PROD)</a:t>
          </a:r>
          <a:endParaRPr lang="es-AR" dirty="0"/>
        </a:p>
      </dgm:t>
    </dgm:pt>
    <dgm:pt modelId="{B8410BB7-7BF9-4800-B24D-726F8C72F019}" type="parTrans" cxnId="{FCB1EB0E-E7C3-40C4-89C8-3D7EDB1095F9}">
      <dgm:prSet/>
      <dgm:spPr/>
      <dgm:t>
        <a:bodyPr/>
        <a:lstStyle/>
        <a:p>
          <a:endParaRPr lang="es-AR"/>
        </a:p>
      </dgm:t>
    </dgm:pt>
    <dgm:pt modelId="{9055CFAC-C353-4529-8A77-C357950E7633}" type="sibTrans" cxnId="{FCB1EB0E-E7C3-40C4-89C8-3D7EDB1095F9}">
      <dgm:prSet/>
      <dgm:spPr/>
      <dgm:t>
        <a:bodyPr/>
        <a:lstStyle/>
        <a:p>
          <a:endParaRPr lang="es-AR"/>
        </a:p>
      </dgm:t>
    </dgm:pt>
    <dgm:pt modelId="{6ED75149-515A-4A2B-8D3B-B4490BB75B16}">
      <dgm:prSet phldrT="[Texto]"/>
      <dgm:spPr/>
      <dgm:t>
        <a:bodyPr/>
        <a:lstStyle/>
        <a:p>
          <a:r>
            <a:rPr lang="es-AR" dirty="0" smtClean="0"/>
            <a:t>Equipo SISA – Referente técnico – Autoridades Sanitarias</a:t>
          </a:r>
          <a:endParaRPr lang="es-AR" dirty="0"/>
        </a:p>
      </dgm:t>
    </dgm:pt>
    <dgm:pt modelId="{B180F3DD-A7D5-45AE-B4B4-C54F02A319FD}" type="parTrans" cxnId="{54999481-E399-4092-B31F-46BF6CCFA745}">
      <dgm:prSet/>
      <dgm:spPr/>
      <dgm:t>
        <a:bodyPr/>
        <a:lstStyle/>
        <a:p>
          <a:endParaRPr lang="es-AR"/>
        </a:p>
      </dgm:t>
    </dgm:pt>
    <dgm:pt modelId="{FEC377D9-484F-4F85-9B4F-73F3CFD39462}" type="sibTrans" cxnId="{54999481-E399-4092-B31F-46BF6CCFA745}">
      <dgm:prSet/>
      <dgm:spPr/>
      <dgm:t>
        <a:bodyPr/>
        <a:lstStyle/>
        <a:p>
          <a:endParaRPr lang="es-AR"/>
        </a:p>
      </dgm:t>
    </dgm:pt>
    <dgm:pt modelId="{399D1CB4-51A1-4F3C-A484-FE616D393C72}" type="pres">
      <dgm:prSet presAssocID="{E0255BF6-743B-4EB9-A718-BA68457050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3555A4-898F-46AD-ABFF-4AD107BABBCF}" type="pres">
      <dgm:prSet presAssocID="{D8CE51A9-6B4E-4785-92CB-63AD0F98A35C}" presName="composite" presStyleCnt="0"/>
      <dgm:spPr/>
    </dgm:pt>
    <dgm:pt modelId="{1D1BC4C8-B68F-4137-8D50-BA6F4DB9406E}" type="pres">
      <dgm:prSet presAssocID="{D8CE51A9-6B4E-4785-92CB-63AD0F98A35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A53B7E-83C3-458C-AAAA-3C5839205F20}" type="pres">
      <dgm:prSet presAssocID="{D8CE51A9-6B4E-4785-92CB-63AD0F98A35C}" presName="parSh" presStyleLbl="node1" presStyleIdx="0" presStyleCnt="4"/>
      <dgm:spPr/>
      <dgm:t>
        <a:bodyPr/>
        <a:lstStyle/>
        <a:p>
          <a:endParaRPr lang="es-AR"/>
        </a:p>
      </dgm:t>
    </dgm:pt>
    <dgm:pt modelId="{D1DA1AE2-B40C-4251-A543-924507E2F84E}" type="pres">
      <dgm:prSet presAssocID="{D8CE51A9-6B4E-4785-92CB-63AD0F98A35C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C60885-37B9-4F38-9E45-5BBE81F1A62F}" type="pres">
      <dgm:prSet presAssocID="{48CF4772-F007-4DE1-9D9B-A7EDB103AE7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1C84DE38-5C2F-4AE5-A619-ECF153975DA0}" type="pres">
      <dgm:prSet presAssocID="{48CF4772-F007-4DE1-9D9B-A7EDB103AE70}" presName="connTx" presStyleLbl="sibTrans2D1" presStyleIdx="0" presStyleCnt="3"/>
      <dgm:spPr/>
      <dgm:t>
        <a:bodyPr/>
        <a:lstStyle/>
        <a:p>
          <a:endParaRPr lang="pt-BR"/>
        </a:p>
      </dgm:t>
    </dgm:pt>
    <dgm:pt modelId="{D0988F57-4565-4F1E-B6D7-6BEC5F842512}" type="pres">
      <dgm:prSet presAssocID="{3DE4A918-DEAF-4B05-82A4-E296EFF5588B}" presName="composite" presStyleCnt="0"/>
      <dgm:spPr/>
    </dgm:pt>
    <dgm:pt modelId="{D0049A07-32C5-405E-B274-FCE423FE4CB2}" type="pres">
      <dgm:prSet presAssocID="{3DE4A918-DEAF-4B05-82A4-E296EFF5588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607935-7932-446E-96B9-F4E753D8A306}" type="pres">
      <dgm:prSet presAssocID="{3DE4A918-DEAF-4B05-82A4-E296EFF5588B}" presName="parSh" presStyleLbl="node1" presStyleIdx="1" presStyleCnt="4"/>
      <dgm:spPr/>
      <dgm:t>
        <a:bodyPr/>
        <a:lstStyle/>
        <a:p>
          <a:endParaRPr lang="es-AR"/>
        </a:p>
      </dgm:t>
    </dgm:pt>
    <dgm:pt modelId="{123D3D90-3578-403B-99A6-3311DE335640}" type="pres">
      <dgm:prSet presAssocID="{3DE4A918-DEAF-4B05-82A4-E296EFF5588B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BCFDA39-D608-4E18-8092-C407880CA612}" type="pres">
      <dgm:prSet presAssocID="{2628D8F2-E50B-4CE1-BD65-686587D765A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6D924E57-84B8-4F8B-8816-FFA3A6AA71A6}" type="pres">
      <dgm:prSet presAssocID="{2628D8F2-E50B-4CE1-BD65-686587D765AA}" presName="connTx" presStyleLbl="sibTrans2D1" presStyleIdx="1" presStyleCnt="3"/>
      <dgm:spPr/>
      <dgm:t>
        <a:bodyPr/>
        <a:lstStyle/>
        <a:p>
          <a:endParaRPr lang="pt-BR"/>
        </a:p>
      </dgm:t>
    </dgm:pt>
    <dgm:pt modelId="{4B1D1C7D-A9C2-4256-A718-EC61C3D647FE}" type="pres">
      <dgm:prSet presAssocID="{F2599046-C21C-4FF4-8C29-F15192F2F8FB}" presName="composite" presStyleCnt="0"/>
      <dgm:spPr/>
    </dgm:pt>
    <dgm:pt modelId="{11D10C4F-2054-4350-8B37-BCBE12FACB8B}" type="pres">
      <dgm:prSet presAssocID="{F2599046-C21C-4FF4-8C29-F15192F2F8F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713D92A-1B15-4197-92FB-F67CF781C0E8}" type="pres">
      <dgm:prSet presAssocID="{F2599046-C21C-4FF4-8C29-F15192F2F8FB}" presName="parSh" presStyleLbl="node1" presStyleIdx="2" presStyleCnt="4"/>
      <dgm:spPr/>
      <dgm:t>
        <a:bodyPr/>
        <a:lstStyle/>
        <a:p>
          <a:endParaRPr lang="es-AR"/>
        </a:p>
      </dgm:t>
    </dgm:pt>
    <dgm:pt modelId="{EE514C3C-1934-41D1-B283-23FE46F2EE42}" type="pres">
      <dgm:prSet presAssocID="{F2599046-C21C-4FF4-8C29-F15192F2F8FB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12CA8A-82C5-4FE6-82A6-EA0789D96008}" type="pres">
      <dgm:prSet presAssocID="{69E10458-0BDE-43B7-AC53-17BE47960031}" presName="sibTrans" presStyleLbl="sibTrans2D1" presStyleIdx="2" presStyleCnt="3"/>
      <dgm:spPr/>
      <dgm:t>
        <a:bodyPr/>
        <a:lstStyle/>
        <a:p>
          <a:endParaRPr lang="pt-BR"/>
        </a:p>
      </dgm:t>
    </dgm:pt>
    <dgm:pt modelId="{648852BB-62A0-40B8-AD29-AB4F1BC98616}" type="pres">
      <dgm:prSet presAssocID="{69E10458-0BDE-43B7-AC53-17BE47960031}" presName="connTx" presStyleLbl="sibTrans2D1" presStyleIdx="2" presStyleCnt="3"/>
      <dgm:spPr/>
      <dgm:t>
        <a:bodyPr/>
        <a:lstStyle/>
        <a:p>
          <a:endParaRPr lang="pt-BR"/>
        </a:p>
      </dgm:t>
    </dgm:pt>
    <dgm:pt modelId="{E7A570D5-35B7-4E57-A223-4BA02720C287}" type="pres">
      <dgm:prSet presAssocID="{141794DC-E3D7-4F27-8B94-02783DE724F8}" presName="composite" presStyleCnt="0"/>
      <dgm:spPr/>
    </dgm:pt>
    <dgm:pt modelId="{4A80F1E3-B704-43C4-9CDE-7DBCB9001F20}" type="pres">
      <dgm:prSet presAssocID="{141794DC-E3D7-4F27-8B94-02783DE724F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783B868-5EFE-4520-987B-509C49D3F876}" type="pres">
      <dgm:prSet presAssocID="{141794DC-E3D7-4F27-8B94-02783DE724F8}" presName="parSh" presStyleLbl="node1" presStyleIdx="3" presStyleCnt="4"/>
      <dgm:spPr/>
      <dgm:t>
        <a:bodyPr/>
        <a:lstStyle/>
        <a:p>
          <a:endParaRPr lang="es-AR"/>
        </a:p>
      </dgm:t>
    </dgm:pt>
    <dgm:pt modelId="{8EF7E2F7-D96B-4410-B65F-FBB603FAC077}" type="pres">
      <dgm:prSet presAssocID="{141794DC-E3D7-4F27-8B94-02783DE724F8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FE9393-C9B5-415F-B594-CB09404329D7}" srcId="{E0255BF6-743B-4EB9-A718-BA68457050CB}" destId="{3DE4A918-DEAF-4B05-82A4-E296EFF5588B}" srcOrd="1" destOrd="0" parTransId="{97491346-AF7D-4A5A-966C-7F4160BC5DCD}" sibTransId="{2628D8F2-E50B-4CE1-BD65-686587D765AA}"/>
    <dgm:cxn modelId="{A9403743-F574-44EF-96B3-570B36DDCA98}" srcId="{E0255BF6-743B-4EB9-A718-BA68457050CB}" destId="{F2599046-C21C-4FF4-8C29-F15192F2F8FB}" srcOrd="2" destOrd="0" parTransId="{22987E88-25C4-4EBB-9F3A-FD6C1A7D699F}" sibTransId="{69E10458-0BDE-43B7-AC53-17BE47960031}"/>
    <dgm:cxn modelId="{50B729DD-2041-4874-8ADE-C036242FC72F}" type="presOf" srcId="{2628D8F2-E50B-4CE1-BD65-686587D765AA}" destId="{6D924E57-84B8-4F8B-8816-FFA3A6AA71A6}" srcOrd="1" destOrd="0" presId="urn:microsoft.com/office/officeart/2005/8/layout/process3"/>
    <dgm:cxn modelId="{6894D583-8274-4281-B153-73180DDC9C4D}" type="presOf" srcId="{69E10458-0BDE-43B7-AC53-17BE47960031}" destId="{5F12CA8A-82C5-4FE6-82A6-EA0789D96008}" srcOrd="0" destOrd="0" presId="urn:microsoft.com/office/officeart/2005/8/layout/process3"/>
    <dgm:cxn modelId="{A447549D-E2FF-472B-8C35-F3145A5B61DD}" type="presOf" srcId="{6ED75149-515A-4A2B-8D3B-B4490BB75B16}" destId="{8EF7E2F7-D96B-4410-B65F-FBB603FAC077}" srcOrd="0" destOrd="0" presId="urn:microsoft.com/office/officeart/2005/8/layout/process3"/>
    <dgm:cxn modelId="{DF6BAC57-404B-4DFE-9323-2CB8BB87ABC3}" type="presOf" srcId="{48CF4772-F007-4DE1-9D9B-A7EDB103AE70}" destId="{A6C60885-37B9-4F38-9E45-5BBE81F1A62F}" srcOrd="0" destOrd="0" presId="urn:microsoft.com/office/officeart/2005/8/layout/process3"/>
    <dgm:cxn modelId="{324C7819-CBD8-4D16-9EF9-FF150A43D11A}" type="presOf" srcId="{9F7ED712-DA75-4E0C-8FF7-A45C6C0532FC}" destId="{EE514C3C-1934-41D1-B283-23FE46F2EE42}" srcOrd="0" destOrd="0" presId="urn:microsoft.com/office/officeart/2005/8/layout/process3"/>
    <dgm:cxn modelId="{FB889097-C9B9-4C06-A3B9-3B175C492D20}" type="presOf" srcId="{D5C2F81C-89A4-4A46-AABC-A0FD5A83A152}" destId="{D1DA1AE2-B40C-4251-A543-924507E2F84E}" srcOrd="0" destOrd="0" presId="urn:microsoft.com/office/officeart/2005/8/layout/process3"/>
    <dgm:cxn modelId="{745F68B0-25D4-4FF2-A422-752AAC94D916}" type="presOf" srcId="{F2599046-C21C-4FF4-8C29-F15192F2F8FB}" destId="{11D10C4F-2054-4350-8B37-BCBE12FACB8B}" srcOrd="0" destOrd="0" presId="urn:microsoft.com/office/officeart/2005/8/layout/process3"/>
    <dgm:cxn modelId="{1FAB0BD7-DB0E-4BDD-8674-DF16E571D574}" type="presOf" srcId="{3DE4A918-DEAF-4B05-82A4-E296EFF5588B}" destId="{5D607935-7932-446E-96B9-F4E753D8A306}" srcOrd="1" destOrd="0" presId="urn:microsoft.com/office/officeart/2005/8/layout/process3"/>
    <dgm:cxn modelId="{64913A16-7E70-4BA8-9BD6-845CD3845F0C}" srcId="{D8CE51A9-6B4E-4785-92CB-63AD0F98A35C}" destId="{D5C2F81C-89A4-4A46-AABC-A0FD5A83A152}" srcOrd="0" destOrd="0" parTransId="{E0C90FF4-7F0A-41CD-975D-53F2BD1A3702}" sibTransId="{E5B643A9-1205-4F7E-A98D-0CB433F5E3FB}"/>
    <dgm:cxn modelId="{05F47A8E-2954-49D5-AFB6-3218E7464E41}" srcId="{E0255BF6-743B-4EB9-A718-BA68457050CB}" destId="{D8CE51A9-6B4E-4785-92CB-63AD0F98A35C}" srcOrd="0" destOrd="0" parTransId="{1AD67103-346A-4779-A76A-2C6C357E2929}" sibTransId="{48CF4772-F007-4DE1-9D9B-A7EDB103AE70}"/>
    <dgm:cxn modelId="{6D94D280-F64D-4689-BD65-CB49575ACA3A}" type="presOf" srcId="{69E10458-0BDE-43B7-AC53-17BE47960031}" destId="{648852BB-62A0-40B8-AD29-AB4F1BC98616}" srcOrd="1" destOrd="0" presId="urn:microsoft.com/office/officeart/2005/8/layout/process3"/>
    <dgm:cxn modelId="{7ECF50E2-EC09-470B-AD70-39B28D967415}" type="presOf" srcId="{3DE4A918-DEAF-4B05-82A4-E296EFF5588B}" destId="{D0049A07-32C5-405E-B274-FCE423FE4CB2}" srcOrd="0" destOrd="0" presId="urn:microsoft.com/office/officeart/2005/8/layout/process3"/>
    <dgm:cxn modelId="{A5E82402-D0D0-4733-AC0F-B73CAFE76D17}" type="presOf" srcId="{48CF4772-F007-4DE1-9D9B-A7EDB103AE70}" destId="{1C84DE38-5C2F-4AE5-A619-ECF153975DA0}" srcOrd="1" destOrd="0" presId="urn:microsoft.com/office/officeart/2005/8/layout/process3"/>
    <dgm:cxn modelId="{52A88303-CFE2-4C9E-AB65-368981663115}" type="presOf" srcId="{141794DC-E3D7-4F27-8B94-02783DE724F8}" destId="{6783B868-5EFE-4520-987B-509C49D3F876}" srcOrd="1" destOrd="0" presId="urn:microsoft.com/office/officeart/2005/8/layout/process3"/>
    <dgm:cxn modelId="{CD897FEB-5A79-4B84-9E17-BDC563239FB6}" type="presOf" srcId="{D8CE51A9-6B4E-4785-92CB-63AD0F98A35C}" destId="{96A53B7E-83C3-458C-AAAA-3C5839205F20}" srcOrd="1" destOrd="0" presId="urn:microsoft.com/office/officeart/2005/8/layout/process3"/>
    <dgm:cxn modelId="{E106912E-9625-412C-9C4A-7606C22D49DB}" type="presOf" srcId="{D8CE51A9-6B4E-4785-92CB-63AD0F98A35C}" destId="{1D1BC4C8-B68F-4137-8D50-BA6F4DB9406E}" srcOrd="0" destOrd="0" presId="urn:microsoft.com/office/officeart/2005/8/layout/process3"/>
    <dgm:cxn modelId="{EC7B44A8-9C82-465A-ADD1-AA12A774206D}" type="presOf" srcId="{E0255BF6-743B-4EB9-A718-BA68457050CB}" destId="{399D1CB4-51A1-4F3C-A484-FE616D393C72}" srcOrd="0" destOrd="0" presId="urn:microsoft.com/office/officeart/2005/8/layout/process3"/>
    <dgm:cxn modelId="{54999481-E399-4092-B31F-46BF6CCFA745}" srcId="{141794DC-E3D7-4F27-8B94-02783DE724F8}" destId="{6ED75149-515A-4A2B-8D3B-B4490BB75B16}" srcOrd="0" destOrd="0" parTransId="{B180F3DD-A7D5-45AE-B4B4-C54F02A319FD}" sibTransId="{FEC377D9-484F-4F85-9B4F-73F3CFD39462}"/>
    <dgm:cxn modelId="{F29A09CF-D984-4A64-988E-8E3AD2E0370D}" type="presOf" srcId="{4143429E-F629-41FE-B4A9-9EBA1AF5F806}" destId="{123D3D90-3578-403B-99A6-3311DE335640}" srcOrd="0" destOrd="0" presId="urn:microsoft.com/office/officeart/2005/8/layout/process3"/>
    <dgm:cxn modelId="{8B01039B-95E7-4093-8268-7B0DCE6D0D47}" type="presOf" srcId="{141794DC-E3D7-4F27-8B94-02783DE724F8}" destId="{4A80F1E3-B704-43C4-9CDE-7DBCB9001F20}" srcOrd="0" destOrd="0" presId="urn:microsoft.com/office/officeart/2005/8/layout/process3"/>
    <dgm:cxn modelId="{B67C6526-282B-4A17-B86A-55FD9173D6B5}" srcId="{3DE4A918-DEAF-4B05-82A4-E296EFF5588B}" destId="{4143429E-F629-41FE-B4A9-9EBA1AF5F806}" srcOrd="0" destOrd="0" parTransId="{AE15B713-4D7F-4C5A-BB07-DA0C6551493A}" sibTransId="{C7998387-034B-49C5-86A5-EBEFDF10838B}"/>
    <dgm:cxn modelId="{0FBE2BEC-F367-4F59-B1AC-BE692707D494}" type="presOf" srcId="{2628D8F2-E50B-4CE1-BD65-686587D765AA}" destId="{3BCFDA39-D608-4E18-8092-C407880CA612}" srcOrd="0" destOrd="0" presId="urn:microsoft.com/office/officeart/2005/8/layout/process3"/>
    <dgm:cxn modelId="{FA6C2BCB-F3CA-4FA2-944B-83E6A96DDC7A}" srcId="{F2599046-C21C-4FF4-8C29-F15192F2F8FB}" destId="{9F7ED712-DA75-4E0C-8FF7-A45C6C0532FC}" srcOrd="0" destOrd="0" parTransId="{7297DC68-C71C-43F1-AD92-B019C921B02A}" sibTransId="{29BF3672-7D6D-4C2A-AA37-722234B06462}"/>
    <dgm:cxn modelId="{A116A5F1-CD73-4EA2-86EA-7BA7AA8BFA84}" type="presOf" srcId="{F2599046-C21C-4FF4-8C29-F15192F2F8FB}" destId="{6713D92A-1B15-4197-92FB-F67CF781C0E8}" srcOrd="1" destOrd="0" presId="urn:microsoft.com/office/officeart/2005/8/layout/process3"/>
    <dgm:cxn modelId="{FCB1EB0E-E7C3-40C4-89C8-3D7EDB1095F9}" srcId="{E0255BF6-743B-4EB9-A718-BA68457050CB}" destId="{141794DC-E3D7-4F27-8B94-02783DE724F8}" srcOrd="3" destOrd="0" parTransId="{B8410BB7-7BF9-4800-B24D-726F8C72F019}" sibTransId="{9055CFAC-C353-4529-8A77-C357950E7633}"/>
    <dgm:cxn modelId="{918CE691-8DCB-49C9-848A-B52CC23D31D0}" type="presParOf" srcId="{399D1CB4-51A1-4F3C-A484-FE616D393C72}" destId="{FB3555A4-898F-46AD-ABFF-4AD107BABBCF}" srcOrd="0" destOrd="0" presId="urn:microsoft.com/office/officeart/2005/8/layout/process3"/>
    <dgm:cxn modelId="{078EE9FE-97D3-48BB-A32D-A32B5836DD5D}" type="presParOf" srcId="{FB3555A4-898F-46AD-ABFF-4AD107BABBCF}" destId="{1D1BC4C8-B68F-4137-8D50-BA6F4DB9406E}" srcOrd="0" destOrd="0" presId="urn:microsoft.com/office/officeart/2005/8/layout/process3"/>
    <dgm:cxn modelId="{8561E05F-BA42-4F3B-BA42-F3F177B04730}" type="presParOf" srcId="{FB3555A4-898F-46AD-ABFF-4AD107BABBCF}" destId="{96A53B7E-83C3-458C-AAAA-3C5839205F20}" srcOrd="1" destOrd="0" presId="urn:microsoft.com/office/officeart/2005/8/layout/process3"/>
    <dgm:cxn modelId="{51AF7132-7DD5-4EE2-967F-1138AED6CA49}" type="presParOf" srcId="{FB3555A4-898F-46AD-ABFF-4AD107BABBCF}" destId="{D1DA1AE2-B40C-4251-A543-924507E2F84E}" srcOrd="2" destOrd="0" presId="urn:microsoft.com/office/officeart/2005/8/layout/process3"/>
    <dgm:cxn modelId="{C7155613-919A-4B79-A1E1-662423EA214A}" type="presParOf" srcId="{399D1CB4-51A1-4F3C-A484-FE616D393C72}" destId="{A6C60885-37B9-4F38-9E45-5BBE81F1A62F}" srcOrd="1" destOrd="0" presId="urn:microsoft.com/office/officeart/2005/8/layout/process3"/>
    <dgm:cxn modelId="{C0A154E7-EA79-46F0-B3D4-A577B7AE66C3}" type="presParOf" srcId="{A6C60885-37B9-4F38-9E45-5BBE81F1A62F}" destId="{1C84DE38-5C2F-4AE5-A619-ECF153975DA0}" srcOrd="0" destOrd="0" presId="urn:microsoft.com/office/officeart/2005/8/layout/process3"/>
    <dgm:cxn modelId="{698CF6D0-6FD4-4DDC-89B6-FB28F0A78A0D}" type="presParOf" srcId="{399D1CB4-51A1-4F3C-A484-FE616D393C72}" destId="{D0988F57-4565-4F1E-B6D7-6BEC5F842512}" srcOrd="2" destOrd="0" presId="urn:microsoft.com/office/officeart/2005/8/layout/process3"/>
    <dgm:cxn modelId="{6071D41E-0BC9-434C-B09F-D1B21CC298FE}" type="presParOf" srcId="{D0988F57-4565-4F1E-B6D7-6BEC5F842512}" destId="{D0049A07-32C5-405E-B274-FCE423FE4CB2}" srcOrd="0" destOrd="0" presId="urn:microsoft.com/office/officeart/2005/8/layout/process3"/>
    <dgm:cxn modelId="{66E6A66A-D0FB-4F3A-9A59-2B55AF720551}" type="presParOf" srcId="{D0988F57-4565-4F1E-B6D7-6BEC5F842512}" destId="{5D607935-7932-446E-96B9-F4E753D8A306}" srcOrd="1" destOrd="0" presId="urn:microsoft.com/office/officeart/2005/8/layout/process3"/>
    <dgm:cxn modelId="{BB21218F-0797-442F-8A61-3F8715B397C7}" type="presParOf" srcId="{D0988F57-4565-4F1E-B6D7-6BEC5F842512}" destId="{123D3D90-3578-403B-99A6-3311DE335640}" srcOrd="2" destOrd="0" presId="urn:microsoft.com/office/officeart/2005/8/layout/process3"/>
    <dgm:cxn modelId="{6C0D6006-1139-4C4B-A652-00B628B71D84}" type="presParOf" srcId="{399D1CB4-51A1-4F3C-A484-FE616D393C72}" destId="{3BCFDA39-D608-4E18-8092-C407880CA612}" srcOrd="3" destOrd="0" presId="urn:microsoft.com/office/officeart/2005/8/layout/process3"/>
    <dgm:cxn modelId="{A44CA36B-D3DD-44F3-90AA-D535183AC13A}" type="presParOf" srcId="{3BCFDA39-D608-4E18-8092-C407880CA612}" destId="{6D924E57-84B8-4F8B-8816-FFA3A6AA71A6}" srcOrd="0" destOrd="0" presId="urn:microsoft.com/office/officeart/2005/8/layout/process3"/>
    <dgm:cxn modelId="{257579D6-3D73-40A2-9A75-093E64574998}" type="presParOf" srcId="{399D1CB4-51A1-4F3C-A484-FE616D393C72}" destId="{4B1D1C7D-A9C2-4256-A718-EC61C3D647FE}" srcOrd="4" destOrd="0" presId="urn:microsoft.com/office/officeart/2005/8/layout/process3"/>
    <dgm:cxn modelId="{8D3B77F2-4DCF-405F-A78E-2ECF6A3AD281}" type="presParOf" srcId="{4B1D1C7D-A9C2-4256-A718-EC61C3D647FE}" destId="{11D10C4F-2054-4350-8B37-BCBE12FACB8B}" srcOrd="0" destOrd="0" presId="urn:microsoft.com/office/officeart/2005/8/layout/process3"/>
    <dgm:cxn modelId="{49DCFE4A-6870-4D36-97BB-BFE625BEE85B}" type="presParOf" srcId="{4B1D1C7D-A9C2-4256-A718-EC61C3D647FE}" destId="{6713D92A-1B15-4197-92FB-F67CF781C0E8}" srcOrd="1" destOrd="0" presId="urn:microsoft.com/office/officeart/2005/8/layout/process3"/>
    <dgm:cxn modelId="{560A6008-7B85-48E9-8556-51A7A2A951D1}" type="presParOf" srcId="{4B1D1C7D-A9C2-4256-A718-EC61C3D647FE}" destId="{EE514C3C-1934-41D1-B283-23FE46F2EE42}" srcOrd="2" destOrd="0" presId="urn:microsoft.com/office/officeart/2005/8/layout/process3"/>
    <dgm:cxn modelId="{E2DE0FD3-ADFD-4DFA-910A-3FFC1A4407A9}" type="presParOf" srcId="{399D1CB4-51A1-4F3C-A484-FE616D393C72}" destId="{5F12CA8A-82C5-4FE6-82A6-EA0789D96008}" srcOrd="5" destOrd="0" presId="urn:microsoft.com/office/officeart/2005/8/layout/process3"/>
    <dgm:cxn modelId="{5F7994CD-DA42-4B66-8831-089EAD728BD9}" type="presParOf" srcId="{5F12CA8A-82C5-4FE6-82A6-EA0789D96008}" destId="{648852BB-62A0-40B8-AD29-AB4F1BC98616}" srcOrd="0" destOrd="0" presId="urn:microsoft.com/office/officeart/2005/8/layout/process3"/>
    <dgm:cxn modelId="{015051C9-C489-45C4-B5A3-B2A11B7F8F3C}" type="presParOf" srcId="{399D1CB4-51A1-4F3C-A484-FE616D393C72}" destId="{E7A570D5-35B7-4E57-A223-4BA02720C287}" srcOrd="6" destOrd="0" presId="urn:microsoft.com/office/officeart/2005/8/layout/process3"/>
    <dgm:cxn modelId="{20DD8D46-C0EF-4E32-B8BE-7F4CE272EF74}" type="presParOf" srcId="{E7A570D5-35B7-4E57-A223-4BA02720C287}" destId="{4A80F1E3-B704-43C4-9CDE-7DBCB9001F20}" srcOrd="0" destOrd="0" presId="urn:microsoft.com/office/officeart/2005/8/layout/process3"/>
    <dgm:cxn modelId="{9ECC6DEB-06FD-46DB-812F-411EFCA9F6C5}" type="presParOf" srcId="{E7A570D5-35B7-4E57-A223-4BA02720C287}" destId="{6783B868-5EFE-4520-987B-509C49D3F876}" srcOrd="1" destOrd="0" presId="urn:microsoft.com/office/officeart/2005/8/layout/process3"/>
    <dgm:cxn modelId="{45AE041E-5656-4255-9283-D933AF2E5E4C}" type="presParOf" srcId="{E7A570D5-35B7-4E57-A223-4BA02720C287}" destId="{8EF7E2F7-D96B-4410-B65F-FBB603FAC0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6B09-DDD2-44AD-A426-71E9823958DF}">
      <dsp:nvSpPr>
        <dsp:cNvPr id="0" name=""/>
        <dsp:cNvSpPr/>
      </dsp:nvSpPr>
      <dsp:spPr>
        <a:xfrm>
          <a:off x="1913137" y="952201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2106371" y="995724"/>
        <a:ext cx="21950" cy="4394"/>
      </dsp:txXfrm>
    </dsp:sp>
    <dsp:sp modelId="{BBD8DDC5-C38C-4783-A62E-B641361B7B58}">
      <dsp:nvSpPr>
        <dsp:cNvPr id="0" name=""/>
        <dsp:cNvSpPr/>
      </dsp:nvSpPr>
      <dsp:spPr>
        <a:xfrm>
          <a:off x="6159" y="425288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Trebuchet MS" pitchFamily="34" charset="0"/>
            </a:rPr>
            <a:t>1999/2000: </a:t>
          </a:r>
          <a:r>
            <a:rPr lang="es-AR" sz="1600" kern="1200" dirty="0" smtClean="0">
              <a:latin typeface="Trebuchet MS" pitchFamily="34" charset="0"/>
            </a:rPr>
            <a:t>Se piensa el VIGIA</a:t>
          </a:r>
          <a:endParaRPr lang="es-AR" sz="1600" kern="1200" dirty="0">
            <a:latin typeface="Trebuchet MS" pitchFamily="34" charset="0"/>
          </a:endParaRPr>
        </a:p>
      </dsp:txBody>
      <dsp:txXfrm>
        <a:off x="6159" y="425288"/>
        <a:ext cx="1908778" cy="1145266"/>
      </dsp:txXfrm>
    </dsp:sp>
    <dsp:sp modelId="{EFE92AFA-E97D-4E78-B823-92441F51BAE5}">
      <dsp:nvSpPr>
        <dsp:cNvPr id="0" name=""/>
        <dsp:cNvSpPr/>
      </dsp:nvSpPr>
      <dsp:spPr>
        <a:xfrm>
          <a:off x="4260934" y="952201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4454168" y="995724"/>
        <a:ext cx="21950" cy="4394"/>
      </dsp:txXfrm>
    </dsp:sp>
    <dsp:sp modelId="{7F9B1789-5E94-484C-B197-188DF2AB4C0A}">
      <dsp:nvSpPr>
        <dsp:cNvPr id="0" name=""/>
        <dsp:cNvSpPr/>
      </dsp:nvSpPr>
      <dsp:spPr>
        <a:xfrm>
          <a:off x="2353956" y="425288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Trebuchet MS" pitchFamily="34" charset="0"/>
            </a:rPr>
            <a:t>2002/3: </a:t>
          </a:r>
          <a:r>
            <a:rPr lang="es-AR" sz="1600" kern="1200" dirty="0" smtClean="0">
              <a:latin typeface="Trebuchet MS" pitchFamily="34" charset="0"/>
            </a:rPr>
            <a:t>Inicio implementación intensiva del SNVS C2.</a:t>
          </a:r>
          <a:endParaRPr lang="es-AR" sz="1600" kern="1200" dirty="0">
            <a:latin typeface="Trebuchet MS" pitchFamily="34" charset="0"/>
          </a:endParaRPr>
        </a:p>
      </dsp:txBody>
      <dsp:txXfrm>
        <a:off x="2353956" y="425288"/>
        <a:ext cx="1908778" cy="1145266"/>
      </dsp:txXfrm>
    </dsp:sp>
    <dsp:sp modelId="{3FCE5DB4-09FC-4D22-A8B5-3A1261B15022}">
      <dsp:nvSpPr>
        <dsp:cNvPr id="0" name=""/>
        <dsp:cNvSpPr/>
      </dsp:nvSpPr>
      <dsp:spPr>
        <a:xfrm>
          <a:off x="6608731" y="952201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6801965" y="995724"/>
        <a:ext cx="21950" cy="4394"/>
      </dsp:txXfrm>
    </dsp:sp>
    <dsp:sp modelId="{D32908DE-62B8-43C6-B54C-98B06B835C1B}">
      <dsp:nvSpPr>
        <dsp:cNvPr id="0" name=""/>
        <dsp:cNvSpPr/>
      </dsp:nvSpPr>
      <dsp:spPr>
        <a:xfrm>
          <a:off x="4701753" y="425288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Trebuchet MS" pitchFamily="34" charset="0"/>
            </a:rPr>
            <a:t>2004-2006: </a:t>
          </a:r>
          <a:r>
            <a:rPr lang="es-AR" sz="1600" kern="1200" dirty="0" smtClean="0">
              <a:latin typeface="Trebuchet MS" pitchFamily="34" charset="0"/>
            </a:rPr>
            <a:t>Capacitación, Prueba Piloto SIVILA. Oficial C2.</a:t>
          </a:r>
          <a:endParaRPr lang="es-AR" sz="1600" kern="1200" dirty="0">
            <a:latin typeface="Trebuchet MS" pitchFamily="34" charset="0"/>
          </a:endParaRPr>
        </a:p>
      </dsp:txBody>
      <dsp:txXfrm>
        <a:off x="4701753" y="425288"/>
        <a:ext cx="1908778" cy="1145266"/>
      </dsp:txXfrm>
    </dsp:sp>
    <dsp:sp modelId="{6B0F12AB-E8FA-4B1A-BAB0-0747A7A9B500}">
      <dsp:nvSpPr>
        <dsp:cNvPr id="0" name=""/>
        <dsp:cNvSpPr/>
      </dsp:nvSpPr>
      <dsp:spPr>
        <a:xfrm>
          <a:off x="960548" y="1568755"/>
          <a:ext cx="7043391" cy="487184"/>
        </a:xfrm>
        <a:custGeom>
          <a:avLst/>
          <a:gdLst/>
          <a:ahLst/>
          <a:cxnLst/>
          <a:rect l="0" t="0" r="0" b="0"/>
          <a:pathLst>
            <a:path>
              <a:moveTo>
                <a:pt x="7043391" y="0"/>
              </a:moveTo>
              <a:lnTo>
                <a:pt x="7043391" y="260692"/>
              </a:lnTo>
              <a:lnTo>
                <a:pt x="0" y="260692"/>
              </a:lnTo>
              <a:lnTo>
                <a:pt x="0" y="48718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4305684" y="1810150"/>
        <a:ext cx="353119" cy="4394"/>
      </dsp:txXfrm>
    </dsp:sp>
    <dsp:sp modelId="{4CC4BC37-AEFE-4BF9-A702-2D30733D1910}">
      <dsp:nvSpPr>
        <dsp:cNvPr id="0" name=""/>
        <dsp:cNvSpPr/>
      </dsp:nvSpPr>
      <dsp:spPr>
        <a:xfrm>
          <a:off x="7049550" y="425288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Trebuchet MS" pitchFamily="34" charset="0"/>
            </a:rPr>
            <a:t>2007-2008: </a:t>
          </a:r>
          <a:r>
            <a:rPr lang="es-AR" sz="1600" kern="1200" dirty="0" smtClean="0">
              <a:latin typeface="Trebuchet MS" pitchFamily="34" charset="0"/>
            </a:rPr>
            <a:t>Consolidación C2. Implementación Oficial gradual SIVILA.</a:t>
          </a:r>
        </a:p>
      </dsp:txBody>
      <dsp:txXfrm>
        <a:off x="7049550" y="425288"/>
        <a:ext cx="1908778" cy="1145266"/>
      </dsp:txXfrm>
    </dsp:sp>
    <dsp:sp modelId="{6EC9279F-6B1C-42FE-B597-C42801020DC3}">
      <dsp:nvSpPr>
        <dsp:cNvPr id="0" name=""/>
        <dsp:cNvSpPr/>
      </dsp:nvSpPr>
      <dsp:spPr>
        <a:xfrm>
          <a:off x="1913137" y="2615253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2106371" y="2658776"/>
        <a:ext cx="21950" cy="4394"/>
      </dsp:txXfrm>
    </dsp:sp>
    <dsp:sp modelId="{5F88204B-F7EF-49F4-B8D6-C962FFE0C3F1}">
      <dsp:nvSpPr>
        <dsp:cNvPr id="0" name=""/>
        <dsp:cNvSpPr/>
      </dsp:nvSpPr>
      <dsp:spPr>
        <a:xfrm>
          <a:off x="6159" y="2088339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latin typeface="Trebuchet MS" pitchFamily="34" charset="0"/>
            </a:rPr>
            <a:t>2009-2011: </a:t>
          </a:r>
          <a:r>
            <a:rPr lang="es-AR" sz="1400" kern="1200" dirty="0" smtClean="0">
              <a:latin typeface="Trebuchet MS" pitchFamily="34" charset="0"/>
            </a:rPr>
            <a:t>Análisis Off-Line C2 todo el país. Consolidación SIVILA: Desde  H1N1 y dengue.</a:t>
          </a:r>
        </a:p>
      </dsp:txBody>
      <dsp:txXfrm>
        <a:off x="6159" y="2088339"/>
        <a:ext cx="1908778" cy="1145266"/>
      </dsp:txXfrm>
    </dsp:sp>
    <dsp:sp modelId="{29BCAC92-FA11-4079-AFD6-7BC58DA5B91F}">
      <dsp:nvSpPr>
        <dsp:cNvPr id="0" name=""/>
        <dsp:cNvSpPr/>
      </dsp:nvSpPr>
      <dsp:spPr>
        <a:xfrm>
          <a:off x="4260934" y="2615253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4454168" y="2658776"/>
        <a:ext cx="21950" cy="4394"/>
      </dsp:txXfrm>
    </dsp:sp>
    <dsp:sp modelId="{95145A2F-CB8B-440B-9175-9D0FB1F4E184}">
      <dsp:nvSpPr>
        <dsp:cNvPr id="0" name=""/>
        <dsp:cNvSpPr/>
      </dsp:nvSpPr>
      <dsp:spPr>
        <a:xfrm>
          <a:off x="2353956" y="2088339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Trebuchet MS" pitchFamily="34" charset="0"/>
            </a:rPr>
            <a:t>Fines 2011: </a:t>
          </a:r>
          <a:r>
            <a:rPr lang="es-AR" sz="1600" kern="1200" dirty="0" smtClean="0">
              <a:latin typeface="Trebuchet MS" pitchFamily="34" charset="0"/>
            </a:rPr>
            <a:t>Del </a:t>
          </a:r>
          <a:r>
            <a:rPr lang="es-AR" sz="1600" kern="1200" dirty="0" err="1" smtClean="0">
              <a:latin typeface="Trebuchet MS" pitchFamily="34" charset="0"/>
            </a:rPr>
            <a:t>GeCo</a:t>
          </a:r>
          <a:r>
            <a:rPr lang="es-AR" sz="1600" kern="1200" dirty="0" smtClean="0">
              <a:latin typeface="Trebuchet MS" pitchFamily="34" charset="0"/>
            </a:rPr>
            <a:t> SIVILA  al SNVS 2.0</a:t>
          </a:r>
          <a:endParaRPr lang="es-AR" sz="1600" kern="1200" dirty="0">
            <a:latin typeface="Trebuchet MS" pitchFamily="34" charset="0"/>
          </a:endParaRPr>
        </a:p>
      </dsp:txBody>
      <dsp:txXfrm>
        <a:off x="2353956" y="2088339"/>
        <a:ext cx="1908778" cy="1145266"/>
      </dsp:txXfrm>
    </dsp:sp>
    <dsp:sp modelId="{0C0E1443-9DCC-4EDE-BC8A-78627748837C}">
      <dsp:nvSpPr>
        <dsp:cNvPr id="0" name=""/>
        <dsp:cNvSpPr/>
      </dsp:nvSpPr>
      <dsp:spPr>
        <a:xfrm>
          <a:off x="6608731" y="2615253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6801965" y="2658776"/>
        <a:ext cx="21950" cy="4394"/>
      </dsp:txXfrm>
    </dsp:sp>
    <dsp:sp modelId="{CEF5F3FB-26C2-43DD-85FD-C7448AEA3E3E}">
      <dsp:nvSpPr>
        <dsp:cNvPr id="0" name=""/>
        <dsp:cNvSpPr/>
      </dsp:nvSpPr>
      <dsp:spPr>
        <a:xfrm>
          <a:off x="4701753" y="2009574"/>
          <a:ext cx="1908778" cy="130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latin typeface="Trebuchet MS" pitchFamily="34" charset="0"/>
            </a:rPr>
            <a:t>Marzo 2012: </a:t>
          </a:r>
          <a:r>
            <a:rPr lang="es-AR" sz="1200" kern="1200" dirty="0" smtClean="0">
              <a:latin typeface="Trebuchet MS" pitchFamily="34" charset="0"/>
            </a:rPr>
            <a:t>JORNADAS DE TRABAJO PARA LA ACTUALIZACIÓN DEL SNVS: </a:t>
          </a:r>
          <a:r>
            <a:rPr lang="es-ES" sz="1200" kern="1200" dirty="0" smtClean="0">
              <a:latin typeface="Trebuchet MS" pitchFamily="34" charset="0"/>
            </a:rPr>
            <a:t>“De un sistema modular a una red integrada de vigilancia en Salud Pública” </a:t>
          </a:r>
          <a:endParaRPr lang="es-AR" sz="1200" kern="1200" dirty="0">
            <a:latin typeface="Trebuchet MS" pitchFamily="34" charset="0"/>
          </a:endParaRPr>
        </a:p>
      </dsp:txBody>
      <dsp:txXfrm>
        <a:off x="4701753" y="2009574"/>
        <a:ext cx="1908778" cy="1302798"/>
      </dsp:txXfrm>
    </dsp:sp>
    <dsp:sp modelId="{4A3AB7D7-15FE-4410-8ED1-62B2BB647061}">
      <dsp:nvSpPr>
        <dsp:cNvPr id="0" name=""/>
        <dsp:cNvSpPr/>
      </dsp:nvSpPr>
      <dsp:spPr>
        <a:xfrm>
          <a:off x="960548" y="3231806"/>
          <a:ext cx="7043391" cy="634523"/>
        </a:xfrm>
        <a:custGeom>
          <a:avLst/>
          <a:gdLst/>
          <a:ahLst/>
          <a:cxnLst/>
          <a:rect l="0" t="0" r="0" b="0"/>
          <a:pathLst>
            <a:path>
              <a:moveTo>
                <a:pt x="7043391" y="0"/>
              </a:moveTo>
              <a:lnTo>
                <a:pt x="7043391" y="334361"/>
              </a:lnTo>
              <a:lnTo>
                <a:pt x="0" y="334361"/>
              </a:lnTo>
              <a:lnTo>
                <a:pt x="0" y="63452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4305375" y="3546871"/>
        <a:ext cx="353736" cy="4394"/>
      </dsp:txXfrm>
    </dsp:sp>
    <dsp:sp modelId="{E3F4EF5E-A0BD-4D09-BDB2-763AAEEC85C0}">
      <dsp:nvSpPr>
        <dsp:cNvPr id="0" name=""/>
        <dsp:cNvSpPr/>
      </dsp:nvSpPr>
      <dsp:spPr>
        <a:xfrm>
          <a:off x="7049550" y="2088339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latin typeface="Trebuchet MS" pitchFamily="34" charset="0"/>
            </a:rPr>
            <a:t>Agosto 2012: </a:t>
          </a:r>
          <a:r>
            <a:rPr lang="es-AR" sz="1200" kern="1200" dirty="0" smtClean="0">
              <a:latin typeface="Trebuchet MS" pitchFamily="34" charset="0"/>
            </a:rPr>
            <a:t>Contratación de consultoría para desarrollo de propuesta de integración  del SNVS y con el SIISA</a:t>
          </a:r>
          <a:endParaRPr lang="es-AR" sz="1200" kern="1200" dirty="0">
            <a:latin typeface="Trebuchet MS" pitchFamily="34" charset="0"/>
          </a:endParaRPr>
        </a:p>
      </dsp:txBody>
      <dsp:txXfrm>
        <a:off x="7049550" y="2088339"/>
        <a:ext cx="1908778" cy="1145266"/>
      </dsp:txXfrm>
    </dsp:sp>
    <dsp:sp modelId="{BF9A8100-C497-419C-97B9-102EFC4D8F70}">
      <dsp:nvSpPr>
        <dsp:cNvPr id="0" name=""/>
        <dsp:cNvSpPr/>
      </dsp:nvSpPr>
      <dsp:spPr>
        <a:xfrm>
          <a:off x="1913137" y="4425643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6371" y="4469166"/>
        <a:ext cx="21950" cy="4394"/>
      </dsp:txXfrm>
    </dsp:sp>
    <dsp:sp modelId="{99923D23-AC4B-42D0-AB05-67445AF214F2}">
      <dsp:nvSpPr>
        <dsp:cNvPr id="0" name=""/>
        <dsp:cNvSpPr/>
      </dsp:nvSpPr>
      <dsp:spPr>
        <a:xfrm>
          <a:off x="6159" y="3898730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>
              <a:latin typeface="Trebuchet MS" pitchFamily="34" charset="0"/>
            </a:rPr>
            <a:t>2013: Contratación de informáticos para trabajar en el Área en vinculación con el SISA</a:t>
          </a:r>
        </a:p>
      </dsp:txBody>
      <dsp:txXfrm>
        <a:off x="6159" y="3898730"/>
        <a:ext cx="1908778" cy="1145266"/>
      </dsp:txXfrm>
    </dsp:sp>
    <dsp:sp modelId="{4B7499E0-943C-43D9-9CC7-615D0794A5CF}">
      <dsp:nvSpPr>
        <dsp:cNvPr id="0" name=""/>
        <dsp:cNvSpPr/>
      </dsp:nvSpPr>
      <dsp:spPr>
        <a:xfrm>
          <a:off x="4260934" y="4425643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54168" y="4469166"/>
        <a:ext cx="21950" cy="4394"/>
      </dsp:txXfrm>
    </dsp:sp>
    <dsp:sp modelId="{CC1AB15A-F798-4143-A38F-BB5108D7931B}">
      <dsp:nvSpPr>
        <dsp:cNvPr id="0" name=""/>
        <dsp:cNvSpPr/>
      </dsp:nvSpPr>
      <dsp:spPr>
        <a:xfrm>
          <a:off x="2353956" y="3751391"/>
          <a:ext cx="1908778" cy="1439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>
              <a:latin typeface="Trebuchet MS" pitchFamily="34" charset="0"/>
            </a:rPr>
            <a:t>2014: Comienzo de trabajo con referente técnico para SISA e inicio de armado de formulario. Encuesta y nombre: SNVS 2.0</a:t>
          </a:r>
        </a:p>
      </dsp:txBody>
      <dsp:txXfrm>
        <a:off x="2353956" y="3751391"/>
        <a:ext cx="1908778" cy="1439944"/>
      </dsp:txXfrm>
    </dsp:sp>
    <dsp:sp modelId="{64E21C41-096B-4885-827D-CE28C7E56AA6}">
      <dsp:nvSpPr>
        <dsp:cNvPr id="0" name=""/>
        <dsp:cNvSpPr/>
      </dsp:nvSpPr>
      <dsp:spPr>
        <a:xfrm>
          <a:off x="6608731" y="4425643"/>
          <a:ext cx="408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4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801965" y="4469166"/>
        <a:ext cx="21950" cy="4394"/>
      </dsp:txXfrm>
    </dsp:sp>
    <dsp:sp modelId="{8CAE208D-3AFB-4178-A49D-017A585154C9}">
      <dsp:nvSpPr>
        <dsp:cNvPr id="0" name=""/>
        <dsp:cNvSpPr/>
      </dsp:nvSpPr>
      <dsp:spPr>
        <a:xfrm>
          <a:off x="4701753" y="3898730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>
              <a:latin typeface="Trebuchet MS" pitchFamily="34" charset="0"/>
            </a:rPr>
            <a:t>2015: Trabajo de articulación con programas y provincias. Hepatitis y TV.</a:t>
          </a:r>
        </a:p>
      </dsp:txBody>
      <dsp:txXfrm>
        <a:off x="4701753" y="3898730"/>
        <a:ext cx="1908778" cy="1145266"/>
      </dsp:txXfrm>
    </dsp:sp>
    <dsp:sp modelId="{1C7E123D-CB00-4076-94C1-1B93D2FE28E8}">
      <dsp:nvSpPr>
        <dsp:cNvPr id="0" name=""/>
        <dsp:cNvSpPr/>
      </dsp:nvSpPr>
      <dsp:spPr>
        <a:xfrm>
          <a:off x="7049550" y="3898730"/>
          <a:ext cx="1908778" cy="114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Trebuchet MS" pitchFamily="34" charset="0"/>
            </a:rPr>
            <a:t>2016… SNVS 2.0… OPERATIVO!!!</a:t>
          </a:r>
        </a:p>
      </dsp:txBody>
      <dsp:txXfrm>
        <a:off x="7049550" y="3898730"/>
        <a:ext cx="1908778" cy="1145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8003-886B-4513-AA90-F3831D440D42}">
      <dsp:nvSpPr>
        <dsp:cNvPr id="0" name=""/>
        <dsp:cNvSpPr/>
      </dsp:nvSpPr>
      <dsp:spPr>
        <a:xfrm>
          <a:off x="3234364" y="27362"/>
          <a:ext cx="2295735" cy="937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Sistema de información único para todos los actores basado en DNI	</a:t>
          </a:r>
          <a:endParaRPr lang="es-AR" sz="1600" kern="1200" dirty="0">
            <a:latin typeface="Trebuchet MS" pitchFamily="34" charset="0"/>
          </a:endParaRPr>
        </a:p>
      </dsp:txBody>
      <dsp:txXfrm>
        <a:off x="3280131" y="73129"/>
        <a:ext cx="2204201" cy="846004"/>
      </dsp:txXfrm>
    </dsp:sp>
    <dsp:sp modelId="{02D9D1F6-E9FA-4314-9D79-218EAF740721}">
      <dsp:nvSpPr>
        <dsp:cNvPr id="0" name=""/>
        <dsp:cNvSpPr/>
      </dsp:nvSpPr>
      <dsp:spPr>
        <a:xfrm>
          <a:off x="3196018" y="897744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2529952" y="246"/>
              </a:moveTo>
              <a:arcTo wR="2565493" hR="2565493" stAng="16152373" swAng="796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AC788-665C-4616-8E62-711075365226}">
      <dsp:nvSpPr>
        <dsp:cNvPr id="0" name=""/>
        <dsp:cNvSpPr/>
      </dsp:nvSpPr>
      <dsp:spPr>
        <a:xfrm>
          <a:off x="5538616" y="1008117"/>
          <a:ext cx="2582046" cy="960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Capacidad de exportar todo el volumen de información necesaria</a:t>
          </a:r>
          <a:endParaRPr lang="es-AR" sz="1600" kern="1200" dirty="0">
            <a:latin typeface="Trebuchet MS" pitchFamily="34" charset="0"/>
          </a:endParaRPr>
        </a:p>
      </dsp:txBody>
      <dsp:txXfrm>
        <a:off x="5585510" y="1055011"/>
        <a:ext cx="2488258" cy="866830"/>
      </dsp:txXfrm>
    </dsp:sp>
    <dsp:sp modelId="{E81060E2-DA3B-49BE-A110-C4A48B4D5D35}">
      <dsp:nvSpPr>
        <dsp:cNvPr id="0" name=""/>
        <dsp:cNvSpPr/>
      </dsp:nvSpPr>
      <dsp:spPr>
        <a:xfrm>
          <a:off x="2945628" y="-2657334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3979565" y="4706091"/>
              </a:moveTo>
              <a:arcTo wR="2565493" hR="2565493" stAng="3393083" swAng="5637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0E386-8493-4F94-A7E8-2CDF79FADF67}">
      <dsp:nvSpPr>
        <dsp:cNvPr id="0" name=""/>
        <dsp:cNvSpPr/>
      </dsp:nvSpPr>
      <dsp:spPr>
        <a:xfrm>
          <a:off x="4574079" y="2304253"/>
          <a:ext cx="3880359" cy="1089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Mail de alertas por evento notificado y que sean recibidos por los actores que deben realizar las acciones correspondiente</a:t>
          </a:r>
          <a:endParaRPr lang="es-AR" sz="1600" kern="1200" dirty="0">
            <a:latin typeface="Trebuchet MS" pitchFamily="34" charset="0"/>
          </a:endParaRPr>
        </a:p>
      </dsp:txBody>
      <dsp:txXfrm>
        <a:off x="4627256" y="2357430"/>
        <a:ext cx="3774005" cy="982985"/>
      </dsp:txXfrm>
    </dsp:sp>
    <dsp:sp modelId="{5A7CE19E-E60B-482D-ADC8-779FA190899C}">
      <dsp:nvSpPr>
        <dsp:cNvPr id="0" name=""/>
        <dsp:cNvSpPr/>
      </dsp:nvSpPr>
      <dsp:spPr>
        <a:xfrm>
          <a:off x="1551944" y="1844197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4949620" y="1618024"/>
              </a:moveTo>
              <a:arcTo wR="2565493" hR="2565493" stAng="20299607" swAng="2990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B17A4-DBB0-44A0-BE71-3839BF651483}">
      <dsp:nvSpPr>
        <dsp:cNvPr id="0" name=""/>
        <dsp:cNvSpPr/>
      </dsp:nvSpPr>
      <dsp:spPr>
        <a:xfrm>
          <a:off x="5008173" y="3744416"/>
          <a:ext cx="2861825" cy="748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Sistema de información trazable de los diferentes usuarios</a:t>
          </a:r>
          <a:endParaRPr lang="es-AR" sz="1600" kern="1200" dirty="0">
            <a:latin typeface="Trebuchet MS" pitchFamily="34" charset="0"/>
          </a:endParaRPr>
        </a:p>
      </dsp:txBody>
      <dsp:txXfrm>
        <a:off x="5044698" y="3780941"/>
        <a:ext cx="2788775" cy="675176"/>
      </dsp:txXfrm>
    </dsp:sp>
    <dsp:sp modelId="{A18AB9F0-6546-40F6-964E-18507A2E1600}">
      <dsp:nvSpPr>
        <dsp:cNvPr id="0" name=""/>
        <dsp:cNvSpPr/>
      </dsp:nvSpPr>
      <dsp:spPr>
        <a:xfrm>
          <a:off x="2608918" y="-422476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3459383" y="4970222"/>
              </a:moveTo>
              <a:arcTo wR="2565493" hR="2565493" stAng="4176528" swAng="5939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649D-11DA-4927-A3CB-D9DDBC2C41B9}">
      <dsp:nvSpPr>
        <dsp:cNvPr id="0" name=""/>
        <dsp:cNvSpPr/>
      </dsp:nvSpPr>
      <dsp:spPr>
        <a:xfrm>
          <a:off x="2930510" y="4688223"/>
          <a:ext cx="2591060" cy="914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Liberación de la aprobación por las Direcciones de Epidemiología para la visualización de todos los datos</a:t>
          </a:r>
          <a:endParaRPr lang="es-AR" sz="1600" kern="1200" dirty="0">
            <a:latin typeface="Trebuchet MS" pitchFamily="34" charset="0"/>
          </a:endParaRPr>
        </a:p>
      </dsp:txBody>
      <dsp:txXfrm>
        <a:off x="2975154" y="4732867"/>
        <a:ext cx="2501772" cy="825244"/>
      </dsp:txXfrm>
    </dsp:sp>
    <dsp:sp modelId="{AE9951E0-3976-4A77-95B7-433A9626A89C}">
      <dsp:nvSpPr>
        <dsp:cNvPr id="0" name=""/>
        <dsp:cNvSpPr/>
      </dsp:nvSpPr>
      <dsp:spPr>
        <a:xfrm>
          <a:off x="-1269776" y="234826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3987927" y="4700543"/>
              </a:moveTo>
              <a:arcTo wR="2565493" hR="2565493" stAng="3379636" swAng="1084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9A504-2EDA-453C-89F5-C33C87BCF695}">
      <dsp:nvSpPr>
        <dsp:cNvPr id="0" name=""/>
        <dsp:cNvSpPr/>
      </dsp:nvSpPr>
      <dsp:spPr>
        <a:xfrm>
          <a:off x="266331" y="4104464"/>
          <a:ext cx="1965916" cy="1224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Implementación de </a:t>
          </a:r>
          <a:r>
            <a:rPr lang="es-ES" sz="1600" kern="1200" dirty="0" smtClean="0">
              <a:latin typeface="Trebuchet MS" pitchFamily="34" charset="0"/>
            </a:rPr>
            <a:t>Ficha </a:t>
          </a:r>
          <a:r>
            <a:rPr lang="es-ES" sz="1600" kern="1200" dirty="0" smtClean="0">
              <a:latin typeface="Trebuchet MS" pitchFamily="34" charset="0"/>
            </a:rPr>
            <a:t>de Brote integrada</a:t>
          </a:r>
          <a:endParaRPr lang="es-AR" sz="1600" kern="1200" dirty="0">
            <a:latin typeface="Trebuchet MS" pitchFamily="34" charset="0"/>
          </a:endParaRPr>
        </a:p>
      </dsp:txBody>
      <dsp:txXfrm>
        <a:off x="326120" y="4164253"/>
        <a:ext cx="1846338" cy="1105206"/>
      </dsp:txXfrm>
    </dsp:sp>
    <dsp:sp modelId="{D63BFB1C-E599-4D3E-AE24-E5FB64DA5B46}">
      <dsp:nvSpPr>
        <dsp:cNvPr id="0" name=""/>
        <dsp:cNvSpPr/>
      </dsp:nvSpPr>
      <dsp:spPr>
        <a:xfrm>
          <a:off x="236533" y="3319288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763237" y="739670"/>
              </a:moveTo>
              <a:arcTo wR="2565493" hR="2565493" stAng="13522331" swAng="2574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FE2D3-9EFC-471D-985B-33DF8937611B}">
      <dsp:nvSpPr>
        <dsp:cNvPr id="0" name=""/>
        <dsp:cNvSpPr/>
      </dsp:nvSpPr>
      <dsp:spPr>
        <a:xfrm>
          <a:off x="78019" y="1914046"/>
          <a:ext cx="1932230" cy="1974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rebuchet MS" pitchFamily="34" charset="0"/>
            </a:rPr>
            <a:t>Herramientas de análisis y monitoreo específicas para las necesidades de medición de los distintos actores y niveles.</a:t>
          </a:r>
          <a:endParaRPr lang="es-AR" sz="1600" kern="1200" dirty="0">
            <a:latin typeface="Trebuchet MS" pitchFamily="34" charset="0"/>
          </a:endParaRPr>
        </a:p>
      </dsp:txBody>
      <dsp:txXfrm>
        <a:off x="172343" y="2008370"/>
        <a:ext cx="1743582" cy="1785738"/>
      </dsp:txXfrm>
    </dsp:sp>
    <dsp:sp modelId="{B3880647-B94E-4D5C-B975-6BDF347759B3}">
      <dsp:nvSpPr>
        <dsp:cNvPr id="0" name=""/>
        <dsp:cNvSpPr/>
      </dsp:nvSpPr>
      <dsp:spPr>
        <a:xfrm>
          <a:off x="873903" y="634777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374836" y="1230285"/>
              </a:moveTo>
              <a:arcTo wR="2565493" hR="2565493" stAng="12681742" swAng="229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5C812-BFF5-4993-A7D7-6F39FFFC0D6A}">
      <dsp:nvSpPr>
        <dsp:cNvPr id="0" name=""/>
        <dsp:cNvSpPr/>
      </dsp:nvSpPr>
      <dsp:spPr>
        <a:xfrm>
          <a:off x="72005" y="936100"/>
          <a:ext cx="3009840" cy="739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latin typeface="Trebuchet MS" pitchFamily="34" charset="0"/>
            </a:rPr>
            <a:t>Todos los involucrados pudiendo aportar y recibir información</a:t>
          </a:r>
          <a:endParaRPr lang="es-AR" sz="1600" kern="1200" dirty="0">
            <a:latin typeface="Trebuchet MS" pitchFamily="34" charset="0"/>
          </a:endParaRPr>
        </a:p>
      </dsp:txBody>
      <dsp:txXfrm>
        <a:off x="108116" y="972211"/>
        <a:ext cx="2937618" cy="667511"/>
      </dsp:txXfrm>
    </dsp:sp>
    <dsp:sp modelId="{7854833C-EE29-46E3-93E0-4C3CC0CC9D01}">
      <dsp:nvSpPr>
        <dsp:cNvPr id="0" name=""/>
        <dsp:cNvSpPr/>
      </dsp:nvSpPr>
      <dsp:spPr>
        <a:xfrm>
          <a:off x="458047" y="653900"/>
          <a:ext cx="5130987" cy="5130987"/>
        </a:xfrm>
        <a:custGeom>
          <a:avLst/>
          <a:gdLst/>
          <a:ahLst/>
          <a:cxnLst/>
          <a:rect l="0" t="0" r="0" b="0"/>
          <a:pathLst>
            <a:path>
              <a:moveTo>
                <a:pt x="1652789" y="167842"/>
              </a:moveTo>
              <a:arcTo wR="2565493" hR="2565493" stAng="14949592" swAng="11560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53B7E-83C3-458C-AAAA-3C5839205F20}">
      <dsp:nvSpPr>
        <dsp:cNvPr id="0" name=""/>
        <dsp:cNvSpPr/>
      </dsp:nvSpPr>
      <dsp:spPr>
        <a:xfrm>
          <a:off x="1207" y="1995780"/>
          <a:ext cx="1517533" cy="883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Definición de Necesidad o requerimiento</a:t>
          </a:r>
          <a:endParaRPr lang="es-AR" sz="1100" kern="1200" dirty="0"/>
        </a:p>
      </dsp:txBody>
      <dsp:txXfrm>
        <a:off x="1207" y="1995780"/>
        <a:ext cx="1517533" cy="588875"/>
      </dsp:txXfrm>
    </dsp:sp>
    <dsp:sp modelId="{D1DA1AE2-B40C-4251-A543-924507E2F84E}">
      <dsp:nvSpPr>
        <dsp:cNvPr id="0" name=""/>
        <dsp:cNvSpPr/>
      </dsp:nvSpPr>
      <dsp:spPr>
        <a:xfrm>
          <a:off x="312027" y="2584655"/>
          <a:ext cx="15175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 smtClean="0"/>
            <a:t>Autoridades sanitarias (Equipo Vigilancia)</a:t>
          </a:r>
          <a:endParaRPr lang="es-AR" sz="1100" kern="1200" dirty="0"/>
        </a:p>
      </dsp:txBody>
      <dsp:txXfrm>
        <a:off x="336058" y="2608686"/>
        <a:ext cx="1469471" cy="772400"/>
      </dsp:txXfrm>
    </dsp:sp>
    <dsp:sp modelId="{A6C60885-37B9-4F38-9E45-5BBE81F1A62F}">
      <dsp:nvSpPr>
        <dsp:cNvPr id="0" name=""/>
        <dsp:cNvSpPr/>
      </dsp:nvSpPr>
      <dsp:spPr>
        <a:xfrm>
          <a:off x="1748793" y="2101306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900" kern="1200"/>
        </a:p>
      </dsp:txBody>
      <dsp:txXfrm>
        <a:off x="1748793" y="2176870"/>
        <a:ext cx="374365" cy="226693"/>
      </dsp:txXfrm>
    </dsp:sp>
    <dsp:sp modelId="{5D607935-7932-446E-96B9-F4E753D8A306}">
      <dsp:nvSpPr>
        <dsp:cNvPr id="0" name=""/>
        <dsp:cNvSpPr/>
      </dsp:nvSpPr>
      <dsp:spPr>
        <a:xfrm>
          <a:off x="2438951" y="1995780"/>
          <a:ext cx="1517533" cy="883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Diseño de solución</a:t>
          </a:r>
          <a:endParaRPr lang="es-AR" sz="1100" kern="1200" dirty="0"/>
        </a:p>
      </dsp:txBody>
      <dsp:txXfrm>
        <a:off x="2438951" y="1995780"/>
        <a:ext cx="1517533" cy="588875"/>
      </dsp:txXfrm>
    </dsp:sp>
    <dsp:sp modelId="{123D3D90-3578-403B-99A6-3311DE335640}">
      <dsp:nvSpPr>
        <dsp:cNvPr id="0" name=""/>
        <dsp:cNvSpPr/>
      </dsp:nvSpPr>
      <dsp:spPr>
        <a:xfrm>
          <a:off x="2749771" y="2584655"/>
          <a:ext cx="15175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 smtClean="0"/>
            <a:t>Referentes técnicos – Mesa Funcional de SISA</a:t>
          </a:r>
          <a:endParaRPr lang="es-AR" sz="1100" kern="1200" dirty="0"/>
        </a:p>
      </dsp:txBody>
      <dsp:txXfrm>
        <a:off x="2773802" y="2608686"/>
        <a:ext cx="1469471" cy="772400"/>
      </dsp:txXfrm>
    </dsp:sp>
    <dsp:sp modelId="{3BCFDA39-D608-4E18-8092-C407880CA612}">
      <dsp:nvSpPr>
        <dsp:cNvPr id="0" name=""/>
        <dsp:cNvSpPr/>
      </dsp:nvSpPr>
      <dsp:spPr>
        <a:xfrm>
          <a:off x="4186537" y="2101306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900" kern="1200"/>
        </a:p>
      </dsp:txBody>
      <dsp:txXfrm>
        <a:off x="4186537" y="2176870"/>
        <a:ext cx="374365" cy="226693"/>
      </dsp:txXfrm>
    </dsp:sp>
    <dsp:sp modelId="{6713D92A-1B15-4197-92FB-F67CF781C0E8}">
      <dsp:nvSpPr>
        <dsp:cNvPr id="0" name=""/>
        <dsp:cNvSpPr/>
      </dsp:nvSpPr>
      <dsp:spPr>
        <a:xfrm>
          <a:off x="4876695" y="1995780"/>
          <a:ext cx="1517533" cy="883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Desarrollo informático de la solución</a:t>
          </a:r>
          <a:endParaRPr lang="es-AR" sz="1100" kern="1200" dirty="0"/>
        </a:p>
      </dsp:txBody>
      <dsp:txXfrm>
        <a:off x="4876695" y="1995780"/>
        <a:ext cx="1517533" cy="588875"/>
      </dsp:txXfrm>
    </dsp:sp>
    <dsp:sp modelId="{EE514C3C-1934-41D1-B283-23FE46F2EE42}">
      <dsp:nvSpPr>
        <dsp:cNvPr id="0" name=""/>
        <dsp:cNvSpPr/>
      </dsp:nvSpPr>
      <dsp:spPr>
        <a:xfrm>
          <a:off x="5187515" y="2584655"/>
          <a:ext cx="15175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 smtClean="0"/>
            <a:t>Equipo SISA</a:t>
          </a:r>
          <a:endParaRPr lang="es-AR" sz="1100" kern="1200" dirty="0"/>
        </a:p>
      </dsp:txBody>
      <dsp:txXfrm>
        <a:off x="5211546" y="2608686"/>
        <a:ext cx="1469471" cy="772400"/>
      </dsp:txXfrm>
    </dsp:sp>
    <dsp:sp modelId="{5F12CA8A-82C5-4FE6-82A6-EA0789D96008}">
      <dsp:nvSpPr>
        <dsp:cNvPr id="0" name=""/>
        <dsp:cNvSpPr/>
      </dsp:nvSpPr>
      <dsp:spPr>
        <a:xfrm>
          <a:off x="6624281" y="2101306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900" kern="1200"/>
        </a:p>
      </dsp:txBody>
      <dsp:txXfrm>
        <a:off x="6624281" y="2176870"/>
        <a:ext cx="374365" cy="226693"/>
      </dsp:txXfrm>
    </dsp:sp>
    <dsp:sp modelId="{6783B868-5EFE-4520-987B-509C49D3F876}">
      <dsp:nvSpPr>
        <dsp:cNvPr id="0" name=""/>
        <dsp:cNvSpPr/>
      </dsp:nvSpPr>
      <dsp:spPr>
        <a:xfrm>
          <a:off x="7314438" y="1995780"/>
          <a:ext cx="1517533" cy="883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Implementación (DEV – QA – PROD)</a:t>
          </a:r>
          <a:endParaRPr lang="es-AR" sz="1100" kern="1200" dirty="0"/>
        </a:p>
      </dsp:txBody>
      <dsp:txXfrm>
        <a:off x="7314438" y="1995780"/>
        <a:ext cx="1517533" cy="588875"/>
      </dsp:txXfrm>
    </dsp:sp>
    <dsp:sp modelId="{8EF7E2F7-D96B-4410-B65F-FBB603FAC077}">
      <dsp:nvSpPr>
        <dsp:cNvPr id="0" name=""/>
        <dsp:cNvSpPr/>
      </dsp:nvSpPr>
      <dsp:spPr>
        <a:xfrm>
          <a:off x="7625258" y="2584655"/>
          <a:ext cx="15175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 smtClean="0"/>
            <a:t>Equipo SISA – Referente técnico – Autoridades Sanitarias</a:t>
          </a:r>
          <a:endParaRPr lang="es-AR" sz="1100" kern="1200" dirty="0"/>
        </a:p>
      </dsp:txBody>
      <dsp:txXfrm>
        <a:off x="7649289" y="2608686"/>
        <a:ext cx="1469471" cy="77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4A95A8-4509-410C-A7F7-A23E962997AE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D750D5-67D9-4F30-9920-708C3B0952E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2937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6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  <p:sp>
        <p:nvSpPr>
          <p:cNvPr id="44035" name="Shape 16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7335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E15C-01DD-48AA-8CD1-EE2334816B9F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3178-1691-4E3F-982F-B94EED8B24F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797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8FD5-8E05-43A8-9F01-1A55834AE03C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1939-94B1-4ADA-9715-033E3202AEC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825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3DE6-D799-4A28-AAE0-8B0E545CC0AE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E1DD-3BFE-472A-BF5E-72743FC0391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0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Shape 81"/>
          <p:cNvSpPr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hape 82"/>
          <p:cNvSpPr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hape 83"/>
          <p:cNvSpPr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13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BE17-8CE4-4803-9085-D01B9A4B3DEA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8599-AB75-42DE-BBB3-27438F01C64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525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3A57-7BFA-4F00-A023-BDD6ECA0ADD3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BFD2-ED11-4C63-AECA-4183FA4C416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07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2322-A5FC-40F6-8714-F34CADEFF8E5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A490-4A40-46B6-9416-4A1DCD60519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7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7725-2486-4361-AAC1-52C1B5CF794E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05B1-BE7A-48CD-B0FB-E57B1F59480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51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17FE-50B7-4B71-9932-DE63C1829DBA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73CC-9BE3-4CCD-9038-0B7199C03B9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2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59B5-66BC-4677-A7E3-055119F7FB6E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B984-4E5B-49E7-9CE2-D9CB363E57F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616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B09E-B946-4649-85F6-0F998B253BEF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5D6E-F1AB-49EB-B2D9-11A910AAB0B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88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91C9-47D5-47D9-8B71-DF2884043068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C888-C9F4-4790-A965-0E3FB66A877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074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AR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AR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95BD3-A2A7-484F-A57F-A714A9D6F891}" type="datetimeFigureOut">
              <a:rPr lang="es-AR"/>
              <a:pPr>
                <a:defRPr/>
              </a:pPr>
              <a:t>29/11/2015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E7A6E5-832A-46BE-B679-5583C5D94B4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94" y="116632"/>
            <a:ext cx="914399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Desarrollo del nuevo Sistema Nacional de Vigilancia </a:t>
            </a:r>
            <a:r>
              <a:rPr lang="es-AR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de la </a:t>
            </a:r>
            <a:r>
              <a:rPr lang="es-AR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Salud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3200" b="1" dirty="0" smtClean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4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SNVS 2.0</a:t>
            </a:r>
            <a:endParaRPr lang="es-AR" sz="4400" b="1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3200" b="1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Formulario de notificación individual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3200" dirty="0" smtClean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Área de Vigilancia de la Salud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Dirección de Epidemiología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3200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411413" y="5085184"/>
            <a:ext cx="468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30 de Noviembre de 2015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70286095"/>
              </p:ext>
            </p:extLst>
          </p:nvPr>
        </p:nvGraphicFramePr>
        <p:xfrm>
          <a:off x="-30222" y="-936427"/>
          <a:ext cx="9144000" cy="540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CuadroTexto 9"/>
          <p:cNvSpPr txBox="1">
            <a:spLocks noChangeArrowheads="1"/>
          </p:cNvSpPr>
          <p:nvPr/>
        </p:nvSpPr>
        <p:spPr bwMode="auto">
          <a:xfrm>
            <a:off x="755650" y="26035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39750" y="446088"/>
            <a:ext cx="3008313" cy="717550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Proceso de Trabajo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s-AR" sz="2800" dirty="0"/>
          </a:p>
        </p:txBody>
      </p:sp>
      <p:sp>
        <p:nvSpPr>
          <p:cNvPr id="4" name="Flecha en U 3"/>
          <p:cNvSpPr/>
          <p:nvPr/>
        </p:nvSpPr>
        <p:spPr>
          <a:xfrm rot="10800000">
            <a:off x="1314451" y="2708920"/>
            <a:ext cx="2233612" cy="576262"/>
          </a:xfrm>
          <a:prstGeom prst="utur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03" y="2852936"/>
            <a:ext cx="4184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adroTexto 9"/>
          <p:cNvSpPr txBox="1">
            <a:spLocks noChangeArrowheads="1"/>
          </p:cNvSpPr>
          <p:nvPr/>
        </p:nvSpPr>
        <p:spPr bwMode="auto">
          <a:xfrm>
            <a:off x="755650" y="26035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ítulo 15"/>
          <p:cNvSpPr>
            <a:spLocks noGrp="1"/>
          </p:cNvSpPr>
          <p:nvPr>
            <p:ph type="title"/>
          </p:nvPr>
        </p:nvSpPr>
        <p:spPr>
          <a:xfrm>
            <a:off x="0" y="61913"/>
            <a:ext cx="4313238" cy="568325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Estado del proceso</a:t>
            </a:r>
            <a:endParaRPr lang="es-AR" sz="2800" dirty="0">
              <a:latin typeface="+mn-lt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179512" y="857251"/>
            <a:ext cx="8424614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A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Formulario de notificación individual</a:t>
            </a:r>
          </a:p>
          <a:p>
            <a:pPr>
              <a:defRPr/>
            </a:pP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Implementación de las sugerencias de mejoras surgidas de la </a:t>
            </a:r>
            <a:r>
              <a:rPr lang="es-AR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PRIMERA PRUEBA </a:t>
            </a: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(Entorno de Control de Calidad)</a:t>
            </a:r>
          </a:p>
          <a:p>
            <a:pPr>
              <a:defRPr/>
            </a:pPr>
            <a:r>
              <a:rPr lang="es-A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Incorporación de diferentes eventos a la formulario </a:t>
            </a: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individual (HIV)</a:t>
            </a:r>
          </a:p>
          <a:p>
            <a:pPr>
              <a:defRPr/>
            </a:pP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Desarrollo de la Capa </a:t>
            </a:r>
            <a:r>
              <a:rPr lang="es-A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 seguridad del formulario de notificación </a:t>
            </a: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individual: permisos, funciones </a:t>
            </a:r>
            <a:r>
              <a:rPr lang="es-A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para </a:t>
            </a: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compartir información.</a:t>
            </a:r>
          </a:p>
          <a:p>
            <a:pPr>
              <a:defRPr/>
            </a:pP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Implementación de la función Interpretación de Resultados</a:t>
            </a:r>
            <a:endParaRPr lang="es-AR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s-AR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s-AR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AR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AR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 bwMode="auto">
          <a:xfrm>
            <a:off x="4189413" y="4735513"/>
            <a:ext cx="317182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es-A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373062" y="3861048"/>
            <a:ext cx="8231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A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Formulario de notificación agrupada de C2 y SIVILA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Definición de los requerimientos para los formularios de notificación </a:t>
            </a:r>
            <a:r>
              <a:rPr lang="es-A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agrupada.</a:t>
            </a:r>
            <a:endParaRPr lang="es-AR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s-AR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s-AR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AR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AR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 r="23904" b="23335"/>
          <a:stretch>
            <a:fillRect/>
          </a:stretch>
        </p:blipFill>
        <p:spPr bwMode="auto">
          <a:xfrm>
            <a:off x="2987675" y="981075"/>
            <a:ext cx="5905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23563" b="9363"/>
          <a:stretch>
            <a:fillRect/>
          </a:stretch>
        </p:blipFill>
        <p:spPr bwMode="auto">
          <a:xfrm>
            <a:off x="2825750" y="965200"/>
            <a:ext cx="58959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23850" y="4473575"/>
            <a:ext cx="828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La notificación comienza por la identificación del ciudadano en el RENAPER: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Reduce la posibilidad de datos mal cargados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Evita duplicaciones </a:t>
            </a:r>
          </a:p>
        </p:txBody>
      </p:sp>
      <p:sp>
        <p:nvSpPr>
          <p:cNvPr id="13" name="Título 15"/>
          <p:cNvSpPr txBox="1">
            <a:spLocks/>
          </p:cNvSpPr>
          <p:nvPr/>
        </p:nvSpPr>
        <p:spPr bwMode="auto">
          <a:xfrm>
            <a:off x="0" y="0"/>
            <a:ext cx="69294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Características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 SNVS 2.0</a:t>
            </a:r>
            <a:endParaRPr lang="es-A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54013" y="4051300"/>
            <a:ext cx="8280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los registros en una misma plataforma, con una lógica común de funcionamiento: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Ofrece la posibilidad real de integrar información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Los registros comparten un padrón único de establecimientos, profesionales y ciudadanos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Mejora la experiencia de los usuarios de múltiples registros</a:t>
            </a:r>
          </a:p>
        </p:txBody>
      </p:sp>
      <p:pic>
        <p:nvPicPr>
          <p:cNvPr id="1331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 b="30402"/>
          <a:stretch>
            <a:fillRect/>
          </a:stretch>
        </p:blipFill>
        <p:spPr bwMode="auto">
          <a:xfrm>
            <a:off x="2297113" y="836613"/>
            <a:ext cx="63373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5"/>
          <p:cNvSpPr txBox="1">
            <a:spLocks/>
          </p:cNvSpPr>
          <p:nvPr/>
        </p:nvSpPr>
        <p:spPr bwMode="auto">
          <a:xfrm>
            <a:off x="0" y="0"/>
            <a:ext cx="69294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Características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 SNVS 2.0</a:t>
            </a:r>
            <a:endParaRPr lang="es-A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8929" r="24181" b="5051"/>
          <a:stretch>
            <a:fillRect/>
          </a:stretch>
        </p:blipFill>
        <p:spPr bwMode="auto">
          <a:xfrm>
            <a:off x="2627313" y="641350"/>
            <a:ext cx="63214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3850" y="4891088"/>
            <a:ext cx="8280400" cy="7080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los movimientos de cada una de las fichas son auditados y puede accederse a ese registro de auditoría.</a:t>
            </a:r>
          </a:p>
        </p:txBody>
      </p:sp>
      <p:sp>
        <p:nvSpPr>
          <p:cNvPr id="6" name="Título 15"/>
          <p:cNvSpPr txBox="1">
            <a:spLocks/>
          </p:cNvSpPr>
          <p:nvPr/>
        </p:nvSpPr>
        <p:spPr bwMode="auto">
          <a:xfrm>
            <a:off x="0" y="0"/>
            <a:ext cx="69294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Características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 SNVS 2.0</a:t>
            </a:r>
            <a:endParaRPr lang="es-A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r="23830" b="6865"/>
          <a:stretch>
            <a:fillRect/>
          </a:stretch>
        </p:blipFill>
        <p:spPr bwMode="auto">
          <a:xfrm>
            <a:off x="2863850" y="688975"/>
            <a:ext cx="6049963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50825" y="4149725"/>
            <a:ext cx="8281988" cy="13223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Integra la información clínica, del laboratorio y epidemiológica: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Permite analizar integradamente toda la información del caso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El formulario habilita que en cada caso participe más de un usuario (médico, laboratorio, epidemiólogo).</a:t>
            </a:r>
          </a:p>
        </p:txBody>
      </p:sp>
      <p:sp>
        <p:nvSpPr>
          <p:cNvPr id="6" name="Título 15"/>
          <p:cNvSpPr txBox="1">
            <a:spLocks/>
          </p:cNvSpPr>
          <p:nvPr/>
        </p:nvSpPr>
        <p:spPr bwMode="auto">
          <a:xfrm>
            <a:off x="0" y="0"/>
            <a:ext cx="69294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Características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 SNVS 2.0</a:t>
            </a:r>
            <a:endParaRPr lang="es-A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" r="23988" b="8818"/>
          <a:stretch>
            <a:fillRect/>
          </a:stretch>
        </p:blipFill>
        <p:spPr bwMode="auto">
          <a:xfrm>
            <a:off x="1908175" y="620713"/>
            <a:ext cx="70802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3850" y="4652963"/>
            <a:ext cx="8280400" cy="1016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Incluye validaciones lógicas que mejoran la calidad de la información notificada, inclusive aquellas vinculadas con el algoritmo diagnóstico y la clasificación de casos.</a:t>
            </a:r>
          </a:p>
        </p:txBody>
      </p:sp>
      <p:sp>
        <p:nvSpPr>
          <p:cNvPr id="6" name="Título 15"/>
          <p:cNvSpPr txBox="1">
            <a:spLocks/>
          </p:cNvSpPr>
          <p:nvPr/>
        </p:nvSpPr>
        <p:spPr bwMode="auto">
          <a:xfrm>
            <a:off x="0" y="0"/>
            <a:ext cx="69294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Características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 SNVS 2.0</a:t>
            </a:r>
            <a:endParaRPr lang="es-A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467544" y="3357563"/>
            <a:ext cx="50410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Muchas gracias</a:t>
            </a:r>
            <a:r>
              <a:rPr lang="es-AR" sz="2800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!!!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800" b="1" dirty="0">
              <a:solidFill>
                <a:schemeClr val="bg1">
                  <a:lumMod val="85000"/>
                </a:schemeClr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areavigilanciamsal@gmail.com</a:t>
            </a:r>
            <a:endParaRPr lang="es-AR" sz="2800" dirty="0">
              <a:solidFill>
                <a:schemeClr val="bg1">
                  <a:lumMod val="85000"/>
                </a:schemeClr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800" dirty="0">
              <a:solidFill>
                <a:schemeClr val="bg1">
                  <a:lumMod val="85000"/>
                </a:schemeClr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3608055"/>
              </p:ext>
            </p:extLst>
          </p:nvPr>
        </p:nvGraphicFramePr>
        <p:xfrm>
          <a:off x="144016" y="404664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-36512" y="-2738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El largo camino </a:t>
            </a:r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hacia </a:t>
            </a:r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un Sistema </a:t>
            </a:r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Integrado…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8DDC5-C38C-4783-A62E-B641361B7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D8DDC5-C38C-4783-A62E-B641361B7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C6B09-DDD2-44AD-A426-71E982395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64C6B09-DDD2-44AD-A426-71E982395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B1789-5E94-484C-B197-188DF2AB4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9B1789-5E94-484C-B197-188DF2AB4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92AFA-E97D-4E78-B823-92441F51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FE92AFA-E97D-4E78-B823-92441F51B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908DE-62B8-43C6-B54C-98B06B835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32908DE-62B8-43C6-B54C-98B06B835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CE5DB4-09FC-4D22-A8B5-3A1261B15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FCE5DB4-09FC-4D22-A8B5-3A1261B15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4BC37-AEFE-4BF9-A702-2D30733D1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CC4BC37-AEFE-4BF9-A702-2D30733D1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F12AB-E8FA-4B1A-BAB0-0747A7A9B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B0F12AB-E8FA-4B1A-BAB0-0747A7A9B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88204B-F7EF-49F4-B8D6-C962FFE0C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F88204B-F7EF-49F4-B8D6-C962FFE0C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9279F-6B1C-42FE-B597-C42801020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EC9279F-6B1C-42FE-B597-C42801020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45A2F-CB8B-440B-9175-9D0FB1F4E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5145A2F-CB8B-440B-9175-9D0FB1F4E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CAC92-FA11-4079-AFD6-7BC58DA5B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9BCAC92-FA11-4079-AFD6-7BC58DA5B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F5F3FB-26C2-43DD-85FD-C7448AEA3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EF5F3FB-26C2-43DD-85FD-C7448AEA3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0E1443-9DCC-4EDE-BC8A-786277488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0C0E1443-9DCC-4EDE-BC8A-786277488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4EF5E-A0BD-4D09-BDB2-763AAEEC8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3F4EF5E-A0BD-4D09-BDB2-763AAEEC8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AB7D7-15FE-4410-8ED1-62B2BB647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4A3AB7D7-15FE-4410-8ED1-62B2BB647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23D23-AC4B-42D0-AB05-67445AF2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99923D23-AC4B-42D0-AB05-67445AF2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A8100-C497-419C-97B9-102EFC4D8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BF9A8100-C497-419C-97B9-102EFC4D8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AB15A-F798-4143-A38F-BB5108D7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CC1AB15A-F798-4143-A38F-BB5108D79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499E0-943C-43D9-9CC7-615D0794A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4B7499E0-943C-43D9-9CC7-615D0794A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E208D-3AFB-4178-A49D-017A5851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8CAE208D-3AFB-4178-A49D-017A5851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21C41-096B-4885-827D-CE28C7E5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E21C41-096B-4885-827D-CE28C7E56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E123D-CB00-4076-94C1-1B93D2FE2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C7E123D-CB00-4076-94C1-1B93D2FE2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60"/>
          <p:cNvSpPr>
            <a:spLocks/>
          </p:cNvSpPr>
          <p:nvPr/>
        </p:nvSpPr>
        <p:spPr bwMode="auto">
          <a:xfrm>
            <a:off x="152400" y="3068465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ES" sz="28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Objetivo </a:t>
            </a:r>
            <a:r>
              <a:rPr lang="es-ES" sz="28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General del trabajo de los últimos años..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>Analizar entre distintos actores </a:t>
            </a:r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nacionales, provinciales, locales y de programas las 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>necesidades de información y las reformas necesarias </a:t>
            </a:r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Sistema 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>Nacional de Vigilancia de la Salud para satisfacerlas.</a:t>
            </a:r>
            <a:endParaRPr lang="es-ES" sz="2400" dirty="0">
              <a:solidFill>
                <a:schemeClr val="tx1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4339" name="Rectangle 2070"/>
          <p:cNvSpPr>
            <a:spLocks/>
          </p:cNvSpPr>
          <p:nvPr/>
        </p:nvSpPr>
        <p:spPr bwMode="auto">
          <a:xfrm>
            <a:off x="152400" y="548680"/>
            <a:ext cx="899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ES" sz="28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Visión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>Construir una red Nacional de Vigilancia en Salud Pública que contemple las necesidades de información de todos los actores, sectores y niveles involucrados en las acciones de prevención, promoción, investigación y control de los eventos a vigilar a </a:t>
            </a:r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través 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>de un sistema de información </a:t>
            </a:r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integrado, actualizado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>, consensuado, eficaz y eficiente.</a:t>
            </a:r>
          </a:p>
        </p:txBody>
      </p:sp>
      <p:sp>
        <p:nvSpPr>
          <p:cNvPr id="5" name="Rectangle 7"/>
          <p:cNvSpPr/>
          <p:nvPr/>
        </p:nvSpPr>
        <p:spPr>
          <a:xfrm>
            <a:off x="-36512" y="-2738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El largo camino </a:t>
            </a:r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hacia </a:t>
            </a:r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un Sistema </a:t>
            </a:r>
            <a:r>
              <a:rPr lang="es-ES" sz="24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Integrado…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0"/>
          <p:cNvSpPr>
            <a:spLocks/>
          </p:cNvSpPr>
          <p:nvPr/>
        </p:nvSpPr>
        <p:spPr bwMode="auto">
          <a:xfrm>
            <a:off x="35074" y="1340768"/>
            <a:ext cx="8991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ES" sz="28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Claves para la construcción del Sistema…</a:t>
            </a:r>
            <a:r>
              <a:rPr lang="es-ES" sz="24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Trebuchet MS" pitchFamily="34" charset="0"/>
              </a:rPr>
            </a:br>
            <a:endParaRPr lang="es-ES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eaLnBrk="0" hangingPunct="0"/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Desarrollo para y entre todos los actores involucrados</a:t>
            </a:r>
            <a:r>
              <a:rPr lang="es-ES" sz="2000" dirty="0" smtClean="0">
                <a:solidFill>
                  <a:schemeClr val="tx1"/>
                </a:solidFill>
                <a:latin typeface="Trebuchet MS" pitchFamily="34" charset="0"/>
              </a:rPr>
              <a:t> – </a:t>
            </a:r>
            <a:r>
              <a:rPr lang="es-ES" sz="20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Continuidad </a:t>
            </a:r>
            <a:r>
              <a:rPr lang="es-ES" sz="2000" i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de jo</a:t>
            </a:r>
            <a:r>
              <a:rPr lang="es-ES" sz="2000" i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rnadas </a:t>
            </a:r>
            <a:r>
              <a:rPr lang="es-ES" sz="20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de trabajo con informantes clave de programas, provincias y niveles</a:t>
            </a:r>
            <a:r>
              <a:rPr lang="es-ES" sz="20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eaLnBrk="0" hangingPunct="0"/>
            <a:endParaRPr lang="es-E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eaLnBrk="0" hangingPunct="0"/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Integrado con el </a:t>
            </a:r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SISA </a:t>
            </a:r>
            <a:r>
              <a:rPr lang="es-ES" sz="2000" dirty="0" smtClean="0">
                <a:solidFill>
                  <a:schemeClr val="tx1"/>
                </a:solidFill>
                <a:latin typeface="Trebuchet MS" pitchFamily="34" charset="0"/>
              </a:rPr>
              <a:t>– </a:t>
            </a:r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Definición política de uso de la plataforma</a:t>
            </a:r>
            <a:r>
              <a:rPr lang="es-ES" sz="20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eaLnBrk="0" hangingPunct="0"/>
            <a:endParaRPr lang="es-E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eaLnBrk="0" hangingPunct="0"/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Recursos </a:t>
            </a:r>
            <a:r>
              <a:rPr lang="es-ES" sz="2400" dirty="0" smtClean="0">
                <a:solidFill>
                  <a:schemeClr val="tx1"/>
                </a:solidFill>
                <a:latin typeface="Trebuchet MS" pitchFamily="34" charset="0"/>
              </a:rPr>
              <a:t>Humanos en la actualidad </a:t>
            </a:r>
            <a:r>
              <a:rPr lang="es-ES" sz="2000" dirty="0" smtClean="0">
                <a:solidFill>
                  <a:schemeClr val="tx1"/>
                </a:solidFill>
                <a:latin typeface="Trebuchet MS" pitchFamily="34" charset="0"/>
              </a:rPr>
              <a:t>– </a:t>
            </a:r>
            <a:r>
              <a:rPr lang="es-ES" sz="20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Fortalecimiento del Área de Vigilancia y coordinación y desarrollo como referentes técnicos de procesos de trabajo con el SISA.</a:t>
            </a:r>
          </a:p>
          <a:p>
            <a:pPr eaLnBrk="0" hangingPunct="0"/>
            <a:endParaRPr lang="es-ES" sz="2000" i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r>
              <a:rPr lang="es-ES" sz="2400" dirty="0" smtClean="0">
                <a:latin typeface="Trebuchet MS" pitchFamily="34" charset="0"/>
              </a:rPr>
              <a:t>Revisión de los usos y estrategias de vigilancia </a:t>
            </a:r>
            <a:r>
              <a:rPr lang="es-ES" sz="2000" dirty="0" smtClean="0">
                <a:latin typeface="Trebuchet MS" pitchFamily="34" charset="0"/>
              </a:rPr>
              <a:t>– </a:t>
            </a:r>
            <a:r>
              <a:rPr lang="es-ES" sz="2000" i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“Más allá de C2, SIVILA, UC, Programas”… real información para la acción: equidad, accesibilidad, seguimiento local…</a:t>
            </a:r>
            <a:endParaRPr lang="es-ES" sz="2000" i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eaLnBrk="0" hangingPunct="0"/>
            <a:endParaRPr lang="es-ES" sz="2000" i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eaLnBrk="0" hangingPunct="0"/>
            <a:endParaRPr lang="es-E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eaLnBrk="0" hangingPunct="0"/>
            <a:endParaRPr lang="es-E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eaLnBrk="0" hangingPunct="0"/>
            <a:r>
              <a:rPr lang="es-E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eaLnBrk="0" hangingPunct="0"/>
            <a:endParaRPr lang="es-E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0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70"/>
          <p:cNvSpPr>
            <a:spLocks/>
          </p:cNvSpPr>
          <p:nvPr/>
        </p:nvSpPr>
        <p:spPr bwMode="auto">
          <a:xfrm>
            <a:off x="0" y="0"/>
            <a:ext cx="8991600" cy="6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AR" sz="28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Desafíos del Sistema…</a:t>
            </a:r>
            <a:endParaRPr lang="es-AR" sz="28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57189833"/>
              </p:ext>
            </p:extLst>
          </p:nvPr>
        </p:nvGraphicFramePr>
        <p:xfrm>
          <a:off x="480036" y="116632"/>
          <a:ext cx="927654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19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A8003-886B-4513-AA90-F3831D440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08A8003-886B-4513-AA90-F3831D440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9D1F6-E9FA-4314-9D79-218EAF740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2D9D1F6-E9FA-4314-9D79-218EAF740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FAC788-665C-4616-8E62-711075365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DFAC788-665C-4616-8E62-711075365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060E2-DA3B-49BE-A110-C4A48B4D5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81060E2-DA3B-49BE-A110-C4A48B4D5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0E386-8493-4F94-A7E8-2CDF79FAD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060E386-8493-4F94-A7E8-2CDF79FAD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7CE19E-E60B-482D-ADC8-779FA1908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A7CE19E-E60B-482D-ADC8-779FA1908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B17A4-DBB0-44A0-BE71-3839BF651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32B17A4-DBB0-44A0-BE71-3839BF651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AB9F0-6546-40F6-964E-18507A2E1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18AB9F0-6546-40F6-964E-18507A2E1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3649D-11DA-4927-A3CB-D9DDBC2C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9B3649D-11DA-4927-A3CB-D9DDBC2C4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9951E0-3976-4A77-95B7-433A9626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E9951E0-3976-4A77-95B7-433A9626A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C9A504-2EDA-453C-89F5-C33C87BCF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1C9A504-2EDA-453C-89F5-C33C87BCF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BFB1C-E599-4D3E-AE24-E5FB64DA5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63BFB1C-E599-4D3E-AE24-E5FB64DA5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FE2D3-9EFC-471D-985B-33DF89376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65FE2D3-9EFC-471D-985B-33DF89376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880647-B94E-4D5C-B975-6BDF34775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B3880647-B94E-4D5C-B975-6BDF34775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5C812-BFF5-4993-A7D7-6F39FFFC0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E25C812-BFF5-4993-A7D7-6F39FFFC0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4833C-EE29-46E3-93E0-4C3CC0CC9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854833C-EE29-46E3-93E0-4C3CC0CC9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6161"/>
          <a:stretch/>
        </p:blipFill>
        <p:spPr>
          <a:xfrm>
            <a:off x="752108" y="1124744"/>
            <a:ext cx="8431872" cy="4634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0"/>
            <a:ext cx="7848872" cy="57866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r="73526" b="66727"/>
          <a:stretch/>
        </p:blipFill>
        <p:spPr>
          <a:xfrm>
            <a:off x="251520" y="920171"/>
            <a:ext cx="2232248" cy="2088232"/>
          </a:xfrm>
          <a:prstGeom prst="rect">
            <a:avLst/>
          </a:prstGeom>
        </p:spPr>
      </p:pic>
      <p:sp>
        <p:nvSpPr>
          <p:cNvPr id="19" name="Rectangle 2070"/>
          <p:cNvSpPr>
            <a:spLocks/>
          </p:cNvSpPr>
          <p:nvPr/>
        </p:nvSpPr>
        <p:spPr bwMode="auto">
          <a:xfrm>
            <a:off x="0" y="0"/>
            <a:ext cx="8991600" cy="6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AR" sz="28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Sobre los actores…</a:t>
            </a:r>
            <a:endParaRPr lang="es-AR" sz="28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3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7638" y="477838"/>
            <a:ext cx="8680450" cy="911927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algn="r" eaLnBrk="1" hangingPunct="1">
              <a:defRPr/>
            </a:pPr>
            <a:r>
              <a:rPr lang="es-ES" sz="5400" b="1" dirty="0" smtClean="0">
                <a:solidFill>
                  <a:schemeClr val="tx2"/>
                </a:solidFill>
                <a:latin typeface="+mn-lt"/>
                <a:ea typeface="Droid Serif" panose="02020600060500020200" pitchFamily="18" charset="0"/>
                <a:cs typeface="Droid Serif" panose="02020600060500020200" pitchFamily="18" charset="0"/>
              </a:rPr>
              <a:t>Desarrollo actual…</a:t>
            </a:r>
            <a:endParaRPr lang="es-AR" sz="5400" b="1" dirty="0">
              <a:solidFill>
                <a:schemeClr val="tx2"/>
              </a:solidFill>
              <a:latin typeface="+mn-lt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450" y="188913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Sobre el SISA…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388" y="1125538"/>
            <a:ext cx="8658225" cy="55435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A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Visión</a:t>
            </a:r>
          </a:p>
          <a:p>
            <a:pPr algn="just">
              <a:defRPr/>
            </a:pPr>
            <a:r>
              <a:rPr lang="es-AR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Contribuir 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 fortalecimiento del Ministerio de Salud de la Nación y los Ministerios de Salud Provinciales en su función de rectoría del sistema de salud, así como a la mejora en la toma de decisiones de todos los actores del sistema de salud a través de la 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optimización de la gestión 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 las organizaciones en los diversos subsectores y niveles 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mediante 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 integración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y conformación de un sistema nacional único de información sanitaria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defRPr/>
            </a:pPr>
            <a:endParaRPr lang="es-AR" sz="1600" dirty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Objetivos generales</a:t>
            </a:r>
          </a:p>
          <a:p>
            <a:pPr>
              <a:defRPr/>
            </a:pP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Crear la 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Ficha Única del Ciudadano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como eje central para el registro  de la </a:t>
            </a:r>
            <a:r>
              <a:rPr lang="es-AR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información</a:t>
            </a:r>
          </a:p>
          <a:p>
            <a:pPr>
              <a:defRPr/>
            </a:pPr>
            <a:r>
              <a:rPr lang="es-AR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Generar 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base de información sobre 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recursos de salud 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 identifiquen efectores (servicios/complejidad/capacidades) y al recurso humano.</a:t>
            </a:r>
          </a:p>
          <a:p>
            <a:pPr>
              <a:defRPr/>
            </a:pPr>
            <a:r>
              <a:rPr lang="es-AR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Optimizar 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 simplificar el trabajo humano, aportando las garantías de 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calidad, integridad y confianza en la información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jerarquizando y revalorizando de esta manera la información de la actividad sanitaria en salud</a:t>
            </a:r>
          </a:p>
          <a:p>
            <a:pPr>
              <a:defRPr/>
            </a:pP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Disponer de herramientas de monitoreo, evaluación y análisis de la información como soporte para la gestión sanitaria en la toma de decisiones</a:t>
            </a:r>
          </a:p>
          <a:p>
            <a:pPr algn="just">
              <a:defRPr/>
            </a:pPr>
            <a:endParaRPr lang="es-AR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410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r="80077" b="78719"/>
          <a:stretch>
            <a:fillRect/>
          </a:stretch>
        </p:blipFill>
        <p:spPr bwMode="auto">
          <a:xfrm>
            <a:off x="5580063" y="260350"/>
            <a:ext cx="25923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9"/>
          <p:cNvSpPr txBox="1">
            <a:spLocks noChangeArrowheads="1"/>
          </p:cNvSpPr>
          <p:nvPr/>
        </p:nvSpPr>
        <p:spPr bwMode="auto">
          <a:xfrm>
            <a:off x="755650" y="26035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4163" y="260350"/>
            <a:ext cx="3008312" cy="504825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Primera meta</a:t>
            </a:r>
            <a:endParaRPr lang="es-AR" sz="2800" dirty="0"/>
          </a:p>
        </p:txBody>
      </p:sp>
      <p:sp>
        <p:nvSpPr>
          <p:cNvPr id="17" name="Marcador de contenido 16"/>
          <p:cNvSpPr>
            <a:spLocks noGrp="1"/>
          </p:cNvSpPr>
          <p:nvPr>
            <p:ph idx="1"/>
          </p:nvPr>
        </p:nvSpPr>
        <p:spPr>
          <a:xfrm>
            <a:off x="4108450" y="260350"/>
            <a:ext cx="4397375" cy="1758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Creación del formulario modelo de notificación individual (sobre la base de la ficha de notificación de hepatitis)</a:t>
            </a:r>
          </a:p>
          <a:p>
            <a:pPr>
              <a:defRPr/>
            </a:pPr>
            <a:endParaRPr lang="es-AR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es-AR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>
              <a:defRPr/>
            </a:pPr>
            <a:endParaRPr lang="es-AR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>
              <a:defRPr/>
            </a:pPr>
            <a:endParaRPr lang="es-AR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922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7875" r="35739" b="10422"/>
          <a:stretch>
            <a:fillRect/>
          </a:stretch>
        </p:blipFill>
        <p:spPr bwMode="auto">
          <a:xfrm>
            <a:off x="311150" y="1125538"/>
            <a:ext cx="29813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9" r="23627" b="5833"/>
          <a:stretch>
            <a:fillRect/>
          </a:stretch>
        </p:blipFill>
        <p:spPr bwMode="auto">
          <a:xfrm>
            <a:off x="4129088" y="3068638"/>
            <a:ext cx="45577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oblada 4"/>
          <p:cNvSpPr/>
          <p:nvPr/>
        </p:nvSpPr>
        <p:spPr>
          <a:xfrm rot="5400000">
            <a:off x="4187031" y="1216819"/>
            <a:ext cx="1077913" cy="2333625"/>
          </a:xfrm>
          <a:prstGeom prst="bentArrow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727</Words>
  <Application>Microsoft Office PowerPoint</Application>
  <PresentationFormat>Presentación en pantalla (4:3)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Droid Serif</vt:lpstr>
      <vt:lpstr>Tahoma</vt:lpstr>
      <vt:lpstr>Times New Roman</vt:lpstr>
      <vt:lpstr>Trebuchet MS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Sobre el SISA…</vt:lpstr>
      <vt:lpstr>Primera meta</vt:lpstr>
      <vt:lpstr>Proceso de Trabajo </vt:lpstr>
      <vt:lpstr>Estado del proceso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Leila</dc:creator>
  <cp:lastModifiedBy>Julián Antman</cp:lastModifiedBy>
  <cp:revision>69</cp:revision>
  <dcterms:created xsi:type="dcterms:W3CDTF">2013-04-29T15:35:27Z</dcterms:created>
  <dcterms:modified xsi:type="dcterms:W3CDTF">2015-11-30T02:15:25Z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A7731F47-60D7-4669-8BDC-8B4C955E0CAE</vt:lpwstr>
  </property>
  <property fmtid="{D5CDD505-2E9C-101B-9397-08002B2CF9AE}" pid="3" name="ArticulatePath">
    <vt:lpwstr>Institucional Azul 2015</vt:lpwstr>
  </property>
</Properties>
</file>