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DC5-7199-418C-8607-C0CB75BEAC4F}" type="datetimeFigureOut">
              <a:rPr lang="es-AR" smtClean="0"/>
              <a:t>14/11/2017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FAD93-C6FA-477D-801A-DBA26A0212C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DC5-7199-418C-8607-C0CB75BEAC4F}" type="datetimeFigureOut">
              <a:rPr lang="es-AR" smtClean="0"/>
              <a:t>14/11/2017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FAD93-C6FA-477D-801A-DBA26A0212C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DC5-7199-418C-8607-C0CB75BEAC4F}" type="datetimeFigureOut">
              <a:rPr lang="es-AR" smtClean="0"/>
              <a:t>14/11/2017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FAD93-C6FA-477D-801A-DBA26A0212C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DC5-7199-418C-8607-C0CB75BEAC4F}" type="datetimeFigureOut">
              <a:rPr lang="es-AR" smtClean="0"/>
              <a:t>14/11/2017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FAD93-C6FA-477D-801A-DBA26A0212C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DC5-7199-418C-8607-C0CB75BEAC4F}" type="datetimeFigureOut">
              <a:rPr lang="es-AR" smtClean="0"/>
              <a:t>14/11/2017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FAD93-C6FA-477D-801A-DBA26A0212C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DC5-7199-418C-8607-C0CB75BEAC4F}" type="datetimeFigureOut">
              <a:rPr lang="es-AR" smtClean="0"/>
              <a:t>14/11/2017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FAD93-C6FA-477D-801A-DBA26A0212C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DC5-7199-418C-8607-C0CB75BEAC4F}" type="datetimeFigureOut">
              <a:rPr lang="es-AR" smtClean="0"/>
              <a:t>14/11/2017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FAD93-C6FA-477D-801A-DBA26A0212C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DC5-7199-418C-8607-C0CB75BEAC4F}" type="datetimeFigureOut">
              <a:rPr lang="es-AR" smtClean="0"/>
              <a:t>14/11/2017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FAD93-C6FA-477D-801A-DBA26A0212C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DC5-7199-418C-8607-C0CB75BEAC4F}" type="datetimeFigureOut">
              <a:rPr lang="es-AR" smtClean="0"/>
              <a:t>14/11/2017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FAD93-C6FA-477D-801A-DBA26A0212C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DC5-7199-418C-8607-C0CB75BEAC4F}" type="datetimeFigureOut">
              <a:rPr lang="es-AR" smtClean="0"/>
              <a:t>14/11/2017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FAD93-C6FA-477D-801A-DBA26A0212C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DC5-7199-418C-8607-C0CB75BEAC4F}" type="datetimeFigureOut">
              <a:rPr lang="es-AR" smtClean="0"/>
              <a:t>14/11/2017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FAD93-C6FA-477D-801A-DBA26A0212C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E2DC5-7199-418C-8607-C0CB75BEAC4F}" type="datetimeFigureOut">
              <a:rPr lang="es-AR" smtClean="0"/>
              <a:t>14/11/2017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FAD93-C6FA-477D-801A-DBA26A0212C0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AR" sz="6000" i="1" dirty="0" smtClean="0"/>
              <a:t>26°REUNIÓN ANUAL DE</a:t>
            </a:r>
            <a:br>
              <a:rPr lang="es-AR" sz="6000" i="1" dirty="0" smtClean="0"/>
            </a:br>
            <a:r>
              <a:rPr lang="es-AR" sz="6000" i="1" dirty="0" smtClean="0"/>
              <a:t> </a:t>
            </a:r>
            <a:r>
              <a:rPr lang="es-AR" sz="6000" i="1" dirty="0"/>
              <a:t>UC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786314" y="5105400"/>
            <a:ext cx="6400800" cy="1752600"/>
          </a:xfrm>
        </p:spPr>
        <p:txBody>
          <a:bodyPr/>
          <a:lstStyle/>
          <a:p>
            <a:r>
              <a:rPr lang="es-AR" dirty="0" smtClean="0"/>
              <a:t>AÑO 2017</a:t>
            </a:r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571472" y="5072074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i="1" dirty="0" smtClean="0"/>
              <a:t>Hospital Argerich</a:t>
            </a:r>
          </a:p>
          <a:p>
            <a:r>
              <a:rPr lang="es-AR" i="1" dirty="0" smtClean="0"/>
              <a:t>C.A.B.A.</a:t>
            </a:r>
            <a:endParaRPr lang="es-A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1.- Como organizó la encuesta?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Se dispuso de un consultorio en el primer piso del </a:t>
            </a:r>
            <a:r>
              <a:rPr lang="es-AR" dirty="0" err="1" smtClean="0"/>
              <a:t>Htal</a:t>
            </a:r>
            <a:r>
              <a:rPr lang="es-AR" dirty="0" smtClean="0"/>
              <a:t>. para realizar las pruebas</a:t>
            </a:r>
          </a:p>
          <a:p>
            <a:r>
              <a:rPr lang="es-AR" dirty="0" smtClean="0"/>
              <a:t>Un voluntario llevaba los pacientes desde distintos puntos del </a:t>
            </a:r>
            <a:r>
              <a:rPr lang="es-AR" dirty="0" err="1" smtClean="0"/>
              <a:t>Htal</a:t>
            </a:r>
            <a:r>
              <a:rPr lang="es-AR" dirty="0" smtClean="0"/>
              <a:t>. </a:t>
            </a:r>
            <a:r>
              <a:rPr lang="es-AR" dirty="0"/>
              <a:t>a</a:t>
            </a:r>
            <a:r>
              <a:rPr lang="es-AR" dirty="0" smtClean="0"/>
              <a:t>l consultorio</a:t>
            </a:r>
            <a:endParaRPr lang="es-AR" dirty="0"/>
          </a:p>
          <a:p>
            <a:r>
              <a:rPr lang="es-AR" dirty="0" smtClean="0"/>
              <a:t>Un bioquímico o médico realizó las punciones</a:t>
            </a:r>
          </a:p>
          <a:p>
            <a:r>
              <a:rPr lang="es-AR" dirty="0" smtClean="0"/>
              <a:t>Un profesional o voluntario, realizó las encuestas</a:t>
            </a:r>
          </a:p>
          <a:p>
            <a:r>
              <a:rPr lang="es-AR" dirty="0" smtClean="0"/>
              <a:t>Un profesional confeccionó los resultados y los entregó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/>
          </a:bodyPr>
          <a:lstStyle/>
          <a:p>
            <a:r>
              <a:rPr lang="es-AR" sz="3200" dirty="0"/>
              <a:t>2.- En su opinión cual sería la característica sobresaliente de la población que participó en la encuesta serológica?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2285992"/>
            <a:ext cx="8186766" cy="3840171"/>
          </a:xfrm>
        </p:spPr>
        <p:txBody>
          <a:bodyPr/>
          <a:lstStyle/>
          <a:p>
            <a:pPr algn="ctr">
              <a:buNone/>
            </a:pPr>
            <a:r>
              <a:rPr lang="es-AR" b="1" i="1" dirty="0" smtClean="0"/>
              <a:t>Se testeó a gente que se iba a atender al hospital, residentes de Clínica Médica y enfermeros.</a:t>
            </a:r>
          </a:p>
          <a:p>
            <a:pPr algn="ctr">
              <a:buNone/>
            </a:pPr>
            <a:endParaRPr lang="es-AR" b="1" i="1" dirty="0" smtClean="0"/>
          </a:p>
          <a:p>
            <a:pPr algn="ctr">
              <a:buNone/>
            </a:pPr>
            <a:r>
              <a:rPr lang="es-AR" b="1" i="1" dirty="0" smtClean="0"/>
              <a:t>La gran mayoría no tenía idea </a:t>
            </a:r>
          </a:p>
          <a:p>
            <a:pPr algn="ctr">
              <a:buNone/>
            </a:pPr>
            <a:r>
              <a:rPr lang="es-AR" b="1" i="1" dirty="0" smtClean="0"/>
              <a:t>de la Hepatitis C</a:t>
            </a:r>
            <a:endParaRPr lang="es-A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3.- Que dificultades encontró en la realización de la encuesta?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s-AR" b="1" i="1" dirty="0" smtClean="0"/>
          </a:p>
          <a:p>
            <a:pPr algn="ctr">
              <a:buNone/>
            </a:pPr>
            <a:r>
              <a:rPr lang="es-AR" b="1" i="1" dirty="0" smtClean="0"/>
              <a:t>Ninguna</a:t>
            </a:r>
          </a:p>
          <a:p>
            <a:pPr algn="ctr">
              <a:buNone/>
            </a:pPr>
            <a:endParaRPr lang="es-AR" b="1" i="1" dirty="0" smtClean="0"/>
          </a:p>
          <a:p>
            <a:pPr algn="ctr">
              <a:buNone/>
            </a:pPr>
            <a:r>
              <a:rPr lang="es-AR" b="1" i="1" dirty="0" smtClean="0"/>
              <a:t>Todos muy bien predispuestos a contestar las preguntas</a:t>
            </a:r>
            <a:endParaRPr lang="es-A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4.- Como difundió la encuesta?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s-AR" b="1" i="1" dirty="0" smtClean="0"/>
          </a:p>
          <a:p>
            <a:pPr algn="ctr">
              <a:buNone/>
            </a:pPr>
            <a:r>
              <a:rPr lang="es-AR" b="1" i="1" dirty="0" smtClean="0"/>
              <a:t>La difusión se llevó a cabo a través del aporte del grupo de autoayuda Buena Vida, que forma parte de la Federación de pacientes HCV.</a:t>
            </a:r>
          </a:p>
          <a:p>
            <a:pPr algn="ctr">
              <a:buNone/>
            </a:pPr>
            <a:endParaRPr lang="es-AR" b="1" i="1" dirty="0" smtClean="0"/>
          </a:p>
          <a:p>
            <a:pPr algn="ctr">
              <a:buNone/>
            </a:pPr>
            <a:r>
              <a:rPr lang="es-AR" b="1" i="1" dirty="0" smtClean="0"/>
              <a:t>Distribuyeron los </a:t>
            </a:r>
            <a:r>
              <a:rPr lang="es-AR" b="1" i="1" dirty="0" err="1" smtClean="0"/>
              <a:t>flyers</a:t>
            </a:r>
            <a:r>
              <a:rPr lang="es-AR" b="1" i="1" dirty="0" smtClean="0"/>
              <a:t> y boca a boca</a:t>
            </a:r>
            <a:endParaRPr lang="es-A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5.- Que cambiaría para una próxima edición?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Más espacios para poder atender simultáneamente</a:t>
            </a:r>
          </a:p>
          <a:p>
            <a:r>
              <a:rPr lang="es-AR" dirty="0" smtClean="0"/>
              <a:t>Mayor difusión tanto en medios de comunicación como dentro del hospital</a:t>
            </a:r>
          </a:p>
          <a:p>
            <a:r>
              <a:rPr lang="es-AR" dirty="0" smtClean="0"/>
              <a:t>Mayor disponibilidad de tiempo de los profesionales involucrados </a:t>
            </a:r>
          </a:p>
          <a:p>
            <a:r>
              <a:rPr lang="es-AR" dirty="0" smtClean="0"/>
              <a:t>Concientización de las </a:t>
            </a:r>
            <a:r>
              <a:rPr lang="es-AR" i="1" dirty="0" smtClean="0"/>
              <a:t>autoridades</a:t>
            </a:r>
            <a:r>
              <a:rPr lang="es-AR" dirty="0" smtClean="0"/>
              <a:t> del establecimiento en cuanto a la importancia de este tipo de campañas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229</Words>
  <Application>Microsoft Office PowerPoint</Application>
  <PresentationFormat>Presentación en pantalla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26°REUNIÓN ANUAL DE  UC</vt:lpstr>
      <vt:lpstr>1.- Como organizó la encuesta?</vt:lpstr>
      <vt:lpstr>2.- En su opinión cual sería la característica sobresaliente de la población que participó en la encuesta serológica?</vt:lpstr>
      <vt:lpstr>3.- Que dificultades encontró en la realización de la encuesta?</vt:lpstr>
      <vt:lpstr>4.- Como difundió la encuesta?</vt:lpstr>
      <vt:lpstr>5.- Que cambiaría para una próxima edición?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biologia molecular</dc:creator>
  <cp:lastModifiedBy>biologia molecular</cp:lastModifiedBy>
  <cp:revision>5</cp:revision>
  <dcterms:created xsi:type="dcterms:W3CDTF">2017-11-14T16:48:45Z</dcterms:created>
  <dcterms:modified xsi:type="dcterms:W3CDTF">2017-11-14T17:24:47Z</dcterms:modified>
</cp:coreProperties>
</file>