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431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146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5082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1054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7048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594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22113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634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728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65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4953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398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4113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5657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479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477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368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D5DB9E6-FE0F-4117-8C45-02E02DBAAC35}" type="datetimeFigureOut">
              <a:rPr lang="es-AR" smtClean="0"/>
              <a:t>12/11/2017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3ED0C-89C0-4418-B532-AAAAD3F525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62036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7031" y="51705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AR" sz="4800" b="1" dirty="0" smtClean="0"/>
              <a:t>26 Reunión Anual</a:t>
            </a:r>
            <a:br>
              <a:rPr lang="es-AR" sz="4800" b="1" dirty="0" smtClean="0"/>
            </a:br>
            <a:r>
              <a:rPr lang="es-AR" b="1" dirty="0" smtClean="0"/>
              <a:t/>
            </a:r>
            <a:br>
              <a:rPr lang="es-AR" b="1" dirty="0" smtClean="0"/>
            </a:br>
            <a:r>
              <a:rPr lang="es-AR" sz="3600" b="1" dirty="0" smtClean="0"/>
              <a:t>Unidad Centinela Pampeana: Bahía Blanca</a:t>
            </a:r>
            <a:endParaRPr lang="es-A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988405"/>
            <a:ext cx="9144000" cy="1655762"/>
          </a:xfrm>
        </p:spPr>
        <p:txBody>
          <a:bodyPr>
            <a:normAutofit/>
          </a:bodyPr>
          <a:lstStyle/>
          <a:p>
            <a:r>
              <a:rPr lang="es-AR" sz="3600" b="1" dirty="0" smtClean="0"/>
              <a:t>Campaña Nacional Hepatitis C</a:t>
            </a:r>
            <a:endParaRPr lang="es-AR" sz="3600" b="1" dirty="0"/>
          </a:p>
        </p:txBody>
      </p:sp>
    </p:spTree>
    <p:extLst>
      <p:ext uri="{BB962C8B-B14F-4D97-AF65-F5344CB8AC3E}">
        <p14:creationId xmlns:p14="http://schemas.microsoft.com/office/powerpoint/2010/main" val="234911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i="1" dirty="0" smtClean="0"/>
              <a:t>Cómo organizó la encuesta?</a:t>
            </a:r>
            <a:endParaRPr lang="es-AR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sz="2800" dirty="0" smtClean="0"/>
              <a:t>Horario: 7.30-13 </a:t>
            </a:r>
            <a:r>
              <a:rPr lang="es-AR" sz="2800" dirty="0" err="1" smtClean="0"/>
              <a:t>hs</a:t>
            </a:r>
            <a:r>
              <a:rPr lang="es-AR" sz="2800" dirty="0" smtClean="0"/>
              <a:t>.</a:t>
            </a:r>
          </a:p>
          <a:p>
            <a:r>
              <a:rPr lang="es-AR" sz="2800" dirty="0" smtClean="0"/>
              <a:t>Total de personas que trabajaron: </a:t>
            </a:r>
            <a:r>
              <a:rPr lang="es-AR" sz="2800" dirty="0" smtClean="0"/>
              <a:t>10: </a:t>
            </a:r>
            <a:r>
              <a:rPr lang="es-AR" sz="2800" dirty="0" smtClean="0"/>
              <a:t>1 médico, 4 bioquímicos, </a:t>
            </a:r>
            <a:r>
              <a:rPr lang="es-AR" sz="2800" dirty="0" smtClean="0"/>
              <a:t>5 </a:t>
            </a:r>
            <a:r>
              <a:rPr lang="es-AR" sz="2800" dirty="0" smtClean="0"/>
              <a:t>estudiantes bioquímica practicantes</a:t>
            </a:r>
            <a:r>
              <a:rPr lang="es-AR" sz="2800" dirty="0" smtClean="0"/>
              <a:t>.</a:t>
            </a:r>
          </a:p>
          <a:p>
            <a:r>
              <a:rPr lang="es-AR" sz="2800" dirty="0" smtClean="0"/>
              <a:t>Lugar utilizado:</a:t>
            </a:r>
            <a:endParaRPr lang="es-AR" sz="2800" dirty="0" smtClean="0"/>
          </a:p>
          <a:p>
            <a:pPr marL="0" indent="0">
              <a:buNone/>
            </a:pPr>
            <a:r>
              <a:rPr lang="es-AR" sz="2800" dirty="0" smtClean="0"/>
              <a:t>2 sectores del Laboratorio:</a:t>
            </a:r>
          </a:p>
          <a:p>
            <a:pPr marL="0" indent="0">
              <a:buNone/>
            </a:pPr>
            <a:endParaRPr lang="es-AR" sz="2800" dirty="0"/>
          </a:p>
          <a:p>
            <a:pPr marL="0" indent="0">
              <a:buNone/>
            </a:pPr>
            <a:r>
              <a:rPr lang="es-AR" sz="2800" dirty="0" smtClean="0"/>
              <a:t> Nivel 0:  (Consultorio externo Laboratorio)</a:t>
            </a:r>
          </a:p>
          <a:p>
            <a:pPr marL="0" indent="0">
              <a:buNone/>
            </a:pPr>
            <a:r>
              <a:rPr lang="es-AR" sz="2800" dirty="0" smtClean="0"/>
              <a:t> Nivel </a:t>
            </a:r>
            <a:r>
              <a:rPr lang="es-AR" sz="2800" dirty="0" smtClean="0"/>
              <a:t>-1: </a:t>
            </a:r>
            <a:r>
              <a:rPr lang="es-AR" sz="2800" dirty="0" smtClean="0"/>
              <a:t>(Laboratorio Central)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0051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i="1" dirty="0" smtClean="0"/>
              <a:t>Características de la población que participó</a:t>
            </a:r>
            <a:endParaRPr lang="es-AR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AR" sz="2800" dirty="0" smtClean="0"/>
              <a:t>300 testeados: 203 mujeres (68%); 97 </a:t>
            </a:r>
            <a:r>
              <a:rPr lang="es-AR" sz="2800" dirty="0" smtClean="0"/>
              <a:t>varones (</a:t>
            </a:r>
            <a:r>
              <a:rPr lang="es-AR" sz="2800" dirty="0" smtClean="0"/>
              <a:t>32%)</a:t>
            </a:r>
          </a:p>
          <a:p>
            <a:pPr marL="0" indent="0">
              <a:buNone/>
            </a:pPr>
            <a:endParaRPr lang="es-AR" sz="2800" dirty="0" smtClean="0"/>
          </a:p>
          <a:p>
            <a:r>
              <a:rPr lang="es-AR" sz="2800" dirty="0" smtClean="0"/>
              <a:t>Amas de casa</a:t>
            </a:r>
          </a:p>
          <a:p>
            <a:r>
              <a:rPr lang="es-AR" sz="2800" dirty="0" smtClean="0"/>
              <a:t>Empleados y  oficios</a:t>
            </a:r>
          </a:p>
          <a:p>
            <a:r>
              <a:rPr lang="es-AR" sz="2800" dirty="0" smtClean="0"/>
              <a:t>Estudiantes</a:t>
            </a:r>
          </a:p>
          <a:p>
            <a:r>
              <a:rPr lang="es-AR" sz="2800" dirty="0" smtClean="0"/>
              <a:t>Jubilados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92512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i="1" dirty="0" smtClean="0"/>
              <a:t>Dificultades en la encuesta</a:t>
            </a:r>
            <a:endParaRPr lang="es-AR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5201" y="2143070"/>
            <a:ext cx="8946541" cy="4195481"/>
          </a:xfrm>
        </p:spPr>
        <p:txBody>
          <a:bodyPr>
            <a:normAutofit/>
          </a:bodyPr>
          <a:lstStyle/>
          <a:p>
            <a:r>
              <a:rPr lang="es-AR" sz="2800" dirty="0" smtClean="0"/>
              <a:t>Tener que cumplir el trabajo diario hospitalario simultáneamente con el desarrollo de la encuesta</a:t>
            </a:r>
          </a:p>
          <a:p>
            <a:r>
              <a:rPr lang="es-AR" sz="2800" dirty="0" smtClean="0"/>
              <a:t>Mucha gente la primer semana, mucho menos la siguiente</a:t>
            </a:r>
          </a:p>
          <a:p>
            <a:r>
              <a:rPr lang="es-AR" sz="2800" dirty="0" smtClean="0"/>
              <a:t>Dificultades para lograr que las personas positivas regresen a completar sus estudios.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426284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i="1" dirty="0" smtClean="0"/>
              <a:t>Difusión de la encuesta</a:t>
            </a:r>
            <a:endParaRPr lang="es-AR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Carteles</a:t>
            </a:r>
          </a:p>
          <a:p>
            <a:r>
              <a:rPr lang="es-AR" sz="2800" dirty="0" smtClean="0"/>
              <a:t>Redes </a:t>
            </a:r>
            <a:r>
              <a:rPr lang="es-AR" sz="2800" dirty="0" smtClean="0"/>
              <a:t>Sociales</a:t>
            </a:r>
          </a:p>
          <a:p>
            <a:r>
              <a:rPr lang="es-AR" sz="2800" dirty="0" smtClean="0"/>
              <a:t>Red de prensa hospitalaria</a:t>
            </a:r>
          </a:p>
          <a:p>
            <a:r>
              <a:rPr lang="es-AR" sz="2800" dirty="0" smtClean="0"/>
              <a:t>Región Sanitaria</a:t>
            </a:r>
          </a:p>
          <a:p>
            <a:r>
              <a:rPr lang="es-AR" sz="2800" dirty="0" smtClean="0"/>
              <a:t>Radio</a:t>
            </a:r>
          </a:p>
          <a:p>
            <a:r>
              <a:rPr lang="es-AR" sz="2800" dirty="0" smtClean="0"/>
              <a:t>Televisión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442433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6214" y="414081"/>
            <a:ext cx="11895786" cy="1400530"/>
          </a:xfrm>
        </p:spPr>
        <p:txBody>
          <a:bodyPr/>
          <a:lstStyle/>
          <a:p>
            <a:r>
              <a:rPr lang="es-AR" b="1" i="1" dirty="0" smtClean="0"/>
              <a:t>Qué cambiaría para una próxima edición?</a:t>
            </a:r>
            <a:endParaRPr lang="es-AR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6110" y="2117313"/>
            <a:ext cx="10919117" cy="4195481"/>
          </a:xfrm>
        </p:spPr>
        <p:txBody>
          <a:bodyPr>
            <a:normAutofit/>
          </a:bodyPr>
          <a:lstStyle/>
          <a:p>
            <a:r>
              <a:rPr lang="es-AR" sz="2800" dirty="0" smtClean="0"/>
              <a:t>Tratar de realizarla en un lugar público fuera del hospital</a:t>
            </a:r>
          </a:p>
          <a:p>
            <a:pPr marL="0" indent="0">
              <a:buNone/>
            </a:pPr>
            <a:endParaRPr lang="es-AR" sz="2800" dirty="0" smtClean="0"/>
          </a:p>
          <a:p>
            <a:r>
              <a:rPr lang="es-AR" sz="2800" dirty="0" smtClean="0"/>
              <a:t>Horario por la tarde</a:t>
            </a:r>
          </a:p>
          <a:p>
            <a:pPr marL="0" indent="0">
              <a:buNone/>
            </a:pPr>
            <a:endParaRPr lang="es-AR" sz="2800" dirty="0" smtClean="0"/>
          </a:p>
          <a:p>
            <a:r>
              <a:rPr lang="es-AR" sz="2800" dirty="0" smtClean="0"/>
              <a:t>Realizarla solamente una semana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4207878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170</Words>
  <Application>Microsoft Office PowerPoint</Application>
  <PresentationFormat>Panorámica</PresentationFormat>
  <Paragraphs>34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26 Reunión Anual  Unidad Centinela Pampeana: Bahía Blanca</vt:lpstr>
      <vt:lpstr>Cómo organizó la encuesta?</vt:lpstr>
      <vt:lpstr>Características de la población que participó</vt:lpstr>
      <vt:lpstr>Dificultades en la encuesta</vt:lpstr>
      <vt:lpstr>Difusión de la encuesta</vt:lpstr>
      <vt:lpstr>Qué cambiaría para una próxima edición?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 Reunión Anual  Unidad Centinela Pampeana:Bahía Blanca</dc:title>
  <dc:creator>Alicia</dc:creator>
  <cp:lastModifiedBy>Alicia</cp:lastModifiedBy>
  <cp:revision>9</cp:revision>
  <dcterms:created xsi:type="dcterms:W3CDTF">2017-11-08T00:23:47Z</dcterms:created>
  <dcterms:modified xsi:type="dcterms:W3CDTF">2017-11-12T18:48:58Z</dcterms:modified>
</cp:coreProperties>
</file>