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8099425" cy="5688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>
        <p:scale>
          <a:sx n="70" d="100"/>
          <a:sy n="70" d="100"/>
        </p:scale>
        <p:origin x="-834" y="-438"/>
      </p:cViewPr>
      <p:guideLst>
        <p:guide orient="horz" pos="1791"/>
        <p:guide pos="2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57" y="930886"/>
            <a:ext cx="6884511" cy="1980271"/>
          </a:xfrm>
        </p:spPr>
        <p:txBody>
          <a:bodyPr anchor="b"/>
          <a:lstStyle>
            <a:lvl1pPr algn="ctr">
              <a:defRPr sz="49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428" y="2987524"/>
            <a:ext cx="6074569" cy="1373286"/>
          </a:xfrm>
        </p:spPr>
        <p:txBody>
          <a:bodyPr/>
          <a:lstStyle>
            <a:lvl1pPr marL="0" indent="0" algn="ctr">
              <a:buNone/>
              <a:defRPr sz="1991"/>
            </a:lvl1pPr>
            <a:lvl2pPr marL="379202" indent="0" algn="ctr">
              <a:buNone/>
              <a:defRPr sz="1659"/>
            </a:lvl2pPr>
            <a:lvl3pPr marL="758403" indent="0" algn="ctr">
              <a:buNone/>
              <a:defRPr sz="1493"/>
            </a:lvl3pPr>
            <a:lvl4pPr marL="1137605" indent="0" algn="ctr">
              <a:buNone/>
              <a:defRPr sz="1327"/>
            </a:lvl4pPr>
            <a:lvl5pPr marL="1516807" indent="0" algn="ctr">
              <a:buNone/>
              <a:defRPr sz="1327"/>
            </a:lvl5pPr>
            <a:lvl6pPr marL="1896008" indent="0" algn="ctr">
              <a:buNone/>
              <a:defRPr sz="1327"/>
            </a:lvl6pPr>
            <a:lvl7pPr marL="2275210" indent="0" algn="ctr">
              <a:buNone/>
              <a:defRPr sz="1327"/>
            </a:lvl7pPr>
            <a:lvl8pPr marL="2654412" indent="0" algn="ctr">
              <a:buNone/>
              <a:defRPr sz="1327"/>
            </a:lvl8pPr>
            <a:lvl9pPr marL="3033613" indent="0" algn="ctr">
              <a:buNone/>
              <a:defRPr sz="1327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553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45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96151" y="302834"/>
            <a:ext cx="1746439" cy="48203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836" y="302834"/>
            <a:ext cx="5138073" cy="482032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29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35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17" y="1418055"/>
            <a:ext cx="6985754" cy="2366055"/>
          </a:xfrm>
        </p:spPr>
        <p:txBody>
          <a:bodyPr anchor="b"/>
          <a:lstStyle>
            <a:lvl1pPr>
              <a:defRPr sz="49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617" y="3806494"/>
            <a:ext cx="6985754" cy="1244252"/>
          </a:xfrm>
        </p:spPr>
        <p:txBody>
          <a:bodyPr/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379202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2pPr>
            <a:lvl3pPr marL="75840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137605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4pPr>
            <a:lvl5pPr marL="1516807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5pPr>
            <a:lvl6pPr marL="1896008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6pPr>
            <a:lvl7pPr marL="2275210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7pPr>
            <a:lvl8pPr marL="2654412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8pPr>
            <a:lvl9pPr marL="3033613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835" y="1514170"/>
            <a:ext cx="3442256" cy="360899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0334" y="1514170"/>
            <a:ext cx="3442256" cy="360899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616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90" y="302835"/>
            <a:ext cx="6985754" cy="10994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891" y="1394354"/>
            <a:ext cx="3426436" cy="683351"/>
          </a:xfrm>
        </p:spPr>
        <p:txBody>
          <a:bodyPr anchor="b"/>
          <a:lstStyle>
            <a:lvl1pPr marL="0" indent="0">
              <a:buNone/>
              <a:defRPr sz="1991" b="1"/>
            </a:lvl1pPr>
            <a:lvl2pPr marL="379202" indent="0">
              <a:buNone/>
              <a:defRPr sz="1659" b="1"/>
            </a:lvl2pPr>
            <a:lvl3pPr marL="758403" indent="0">
              <a:buNone/>
              <a:defRPr sz="1493" b="1"/>
            </a:lvl3pPr>
            <a:lvl4pPr marL="1137605" indent="0">
              <a:buNone/>
              <a:defRPr sz="1327" b="1"/>
            </a:lvl4pPr>
            <a:lvl5pPr marL="1516807" indent="0">
              <a:buNone/>
              <a:defRPr sz="1327" b="1"/>
            </a:lvl5pPr>
            <a:lvl6pPr marL="1896008" indent="0">
              <a:buNone/>
              <a:defRPr sz="1327" b="1"/>
            </a:lvl6pPr>
            <a:lvl7pPr marL="2275210" indent="0">
              <a:buNone/>
              <a:defRPr sz="1327" b="1"/>
            </a:lvl7pPr>
            <a:lvl8pPr marL="2654412" indent="0">
              <a:buNone/>
              <a:defRPr sz="1327" b="1"/>
            </a:lvl8pPr>
            <a:lvl9pPr marL="3033613" indent="0">
              <a:buNone/>
              <a:defRPr sz="1327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891" y="2077705"/>
            <a:ext cx="3426436" cy="305599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00334" y="1394354"/>
            <a:ext cx="3443311" cy="683351"/>
          </a:xfrm>
        </p:spPr>
        <p:txBody>
          <a:bodyPr anchor="b"/>
          <a:lstStyle>
            <a:lvl1pPr marL="0" indent="0">
              <a:buNone/>
              <a:defRPr sz="1991" b="1"/>
            </a:lvl1pPr>
            <a:lvl2pPr marL="379202" indent="0">
              <a:buNone/>
              <a:defRPr sz="1659" b="1"/>
            </a:lvl2pPr>
            <a:lvl3pPr marL="758403" indent="0">
              <a:buNone/>
              <a:defRPr sz="1493" b="1"/>
            </a:lvl3pPr>
            <a:lvl4pPr marL="1137605" indent="0">
              <a:buNone/>
              <a:defRPr sz="1327" b="1"/>
            </a:lvl4pPr>
            <a:lvl5pPr marL="1516807" indent="0">
              <a:buNone/>
              <a:defRPr sz="1327" b="1"/>
            </a:lvl5pPr>
            <a:lvl6pPr marL="1896008" indent="0">
              <a:buNone/>
              <a:defRPr sz="1327" b="1"/>
            </a:lvl6pPr>
            <a:lvl7pPr marL="2275210" indent="0">
              <a:buNone/>
              <a:defRPr sz="1327" b="1"/>
            </a:lvl7pPr>
            <a:lvl8pPr marL="2654412" indent="0">
              <a:buNone/>
              <a:defRPr sz="1327" b="1"/>
            </a:lvl8pPr>
            <a:lvl9pPr marL="3033613" indent="0">
              <a:buNone/>
              <a:defRPr sz="1327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0334" y="2077705"/>
            <a:ext cx="3443311" cy="305599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60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01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348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91" y="379201"/>
            <a:ext cx="2612275" cy="1327203"/>
          </a:xfrm>
        </p:spPr>
        <p:txBody>
          <a:bodyPr anchor="b"/>
          <a:lstStyle>
            <a:lvl1pPr>
              <a:defRPr sz="26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311" y="818970"/>
            <a:ext cx="4100334" cy="4042176"/>
          </a:xfrm>
        </p:spPr>
        <p:txBody>
          <a:bodyPr/>
          <a:lstStyle>
            <a:lvl1pPr>
              <a:defRPr sz="2654"/>
            </a:lvl1pPr>
            <a:lvl2pPr>
              <a:defRPr sz="2322"/>
            </a:lvl2pPr>
            <a:lvl3pPr>
              <a:defRPr sz="1991"/>
            </a:lvl3pPr>
            <a:lvl4pPr>
              <a:defRPr sz="1659"/>
            </a:lvl4pPr>
            <a:lvl5pPr>
              <a:defRPr sz="1659"/>
            </a:lvl5pPr>
            <a:lvl6pPr>
              <a:defRPr sz="1659"/>
            </a:lvl6pPr>
            <a:lvl7pPr>
              <a:defRPr sz="1659"/>
            </a:lvl7pPr>
            <a:lvl8pPr>
              <a:defRPr sz="1659"/>
            </a:lvl8pPr>
            <a:lvl9pPr>
              <a:defRPr sz="165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891" y="1706404"/>
            <a:ext cx="2612275" cy="3161324"/>
          </a:xfrm>
        </p:spPr>
        <p:txBody>
          <a:bodyPr/>
          <a:lstStyle>
            <a:lvl1pPr marL="0" indent="0">
              <a:buNone/>
              <a:defRPr sz="1327"/>
            </a:lvl1pPr>
            <a:lvl2pPr marL="379202" indent="0">
              <a:buNone/>
              <a:defRPr sz="1161"/>
            </a:lvl2pPr>
            <a:lvl3pPr marL="758403" indent="0">
              <a:buNone/>
              <a:defRPr sz="995"/>
            </a:lvl3pPr>
            <a:lvl4pPr marL="1137605" indent="0">
              <a:buNone/>
              <a:defRPr sz="829"/>
            </a:lvl4pPr>
            <a:lvl5pPr marL="1516807" indent="0">
              <a:buNone/>
              <a:defRPr sz="829"/>
            </a:lvl5pPr>
            <a:lvl6pPr marL="1896008" indent="0">
              <a:buNone/>
              <a:defRPr sz="829"/>
            </a:lvl6pPr>
            <a:lvl7pPr marL="2275210" indent="0">
              <a:buNone/>
              <a:defRPr sz="829"/>
            </a:lvl7pPr>
            <a:lvl8pPr marL="2654412" indent="0">
              <a:buNone/>
              <a:defRPr sz="829"/>
            </a:lvl8pPr>
            <a:lvl9pPr marL="3033613" indent="0">
              <a:buNone/>
              <a:defRPr sz="82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169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91" y="379201"/>
            <a:ext cx="2612275" cy="1327203"/>
          </a:xfrm>
        </p:spPr>
        <p:txBody>
          <a:bodyPr anchor="b"/>
          <a:lstStyle>
            <a:lvl1pPr>
              <a:defRPr sz="26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43311" y="818970"/>
            <a:ext cx="4100334" cy="4042176"/>
          </a:xfrm>
        </p:spPr>
        <p:txBody>
          <a:bodyPr anchor="t"/>
          <a:lstStyle>
            <a:lvl1pPr marL="0" indent="0">
              <a:buNone/>
              <a:defRPr sz="2654"/>
            </a:lvl1pPr>
            <a:lvl2pPr marL="379202" indent="0">
              <a:buNone/>
              <a:defRPr sz="2322"/>
            </a:lvl2pPr>
            <a:lvl3pPr marL="758403" indent="0">
              <a:buNone/>
              <a:defRPr sz="1991"/>
            </a:lvl3pPr>
            <a:lvl4pPr marL="1137605" indent="0">
              <a:buNone/>
              <a:defRPr sz="1659"/>
            </a:lvl4pPr>
            <a:lvl5pPr marL="1516807" indent="0">
              <a:buNone/>
              <a:defRPr sz="1659"/>
            </a:lvl5pPr>
            <a:lvl6pPr marL="1896008" indent="0">
              <a:buNone/>
              <a:defRPr sz="1659"/>
            </a:lvl6pPr>
            <a:lvl7pPr marL="2275210" indent="0">
              <a:buNone/>
              <a:defRPr sz="1659"/>
            </a:lvl7pPr>
            <a:lvl8pPr marL="2654412" indent="0">
              <a:buNone/>
              <a:defRPr sz="1659"/>
            </a:lvl8pPr>
            <a:lvl9pPr marL="3033613" indent="0">
              <a:buNone/>
              <a:defRPr sz="165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891" y="1706404"/>
            <a:ext cx="2612275" cy="3161324"/>
          </a:xfrm>
        </p:spPr>
        <p:txBody>
          <a:bodyPr/>
          <a:lstStyle>
            <a:lvl1pPr marL="0" indent="0">
              <a:buNone/>
              <a:defRPr sz="1327"/>
            </a:lvl1pPr>
            <a:lvl2pPr marL="379202" indent="0">
              <a:buNone/>
              <a:defRPr sz="1161"/>
            </a:lvl2pPr>
            <a:lvl3pPr marL="758403" indent="0">
              <a:buNone/>
              <a:defRPr sz="995"/>
            </a:lvl3pPr>
            <a:lvl4pPr marL="1137605" indent="0">
              <a:buNone/>
              <a:defRPr sz="829"/>
            </a:lvl4pPr>
            <a:lvl5pPr marL="1516807" indent="0">
              <a:buNone/>
              <a:defRPr sz="829"/>
            </a:lvl5pPr>
            <a:lvl6pPr marL="1896008" indent="0">
              <a:buNone/>
              <a:defRPr sz="829"/>
            </a:lvl6pPr>
            <a:lvl7pPr marL="2275210" indent="0">
              <a:buNone/>
              <a:defRPr sz="829"/>
            </a:lvl7pPr>
            <a:lvl8pPr marL="2654412" indent="0">
              <a:buNone/>
              <a:defRPr sz="829"/>
            </a:lvl8pPr>
            <a:lvl9pPr marL="3033613" indent="0">
              <a:buNone/>
              <a:defRPr sz="82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447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836" y="302835"/>
            <a:ext cx="6985754" cy="109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836" y="1514170"/>
            <a:ext cx="6985754" cy="360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835" y="5271947"/>
            <a:ext cx="1822371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6295-CDF9-4F5C-8389-27B439C8FF72}" type="datetimeFigureOut">
              <a:rPr lang="es-AR" smtClean="0"/>
              <a:t>11/11/2017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935" y="5271947"/>
            <a:ext cx="2733556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0219" y="5271947"/>
            <a:ext cx="1822371" cy="30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6C6E-FD7D-44D8-B3C1-96411815E1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555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58403" rtl="0" eaLnBrk="1" latinLnBrk="0" hangingPunct="1">
        <a:lnSpc>
          <a:spcPct val="90000"/>
        </a:lnSpc>
        <a:spcBef>
          <a:spcPct val="0"/>
        </a:spcBef>
        <a:buNone/>
        <a:defRPr sz="3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601" indent="-189601" algn="l" defTabSz="758403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1pPr>
      <a:lvl2pPr marL="568803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948004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9" kern="1200">
          <a:solidFill>
            <a:schemeClr val="tx1"/>
          </a:solidFill>
          <a:latin typeface="+mn-lt"/>
          <a:ea typeface="+mn-ea"/>
          <a:cs typeface="+mn-cs"/>
        </a:defRPr>
      </a:lvl3pPr>
      <a:lvl4pPr marL="1327206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4pPr>
      <a:lvl5pPr marL="1706408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5pPr>
      <a:lvl6pPr marL="2085609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6pPr>
      <a:lvl7pPr marL="2464811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7pPr>
      <a:lvl8pPr marL="2844013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3223214" indent="-189601" algn="l" defTabSz="758403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79202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2pPr>
      <a:lvl3pPr marL="758403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3pPr>
      <a:lvl4pPr marL="1137605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4pPr>
      <a:lvl5pPr marL="1516807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5pPr>
      <a:lvl6pPr marL="1896008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6pPr>
      <a:lvl7pPr marL="2275210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7pPr>
      <a:lvl8pPr marL="2654412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3033613" algn="l" defTabSz="758403" rtl="0" eaLnBrk="1" latinLnBrk="0" hangingPunct="1">
        <a:defRPr sz="14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5B6D24-8842-45FC-915D-66D4A30AF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5F67BBD-2CFA-426F-B97D-C0C713623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E:\Parte 1\Presentación Andre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1"/>
            <a:ext cx="817238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arte 1\Presentación Andres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61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arte 1\Presentación Andres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09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arte 1\Presentación Andres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89" y="-15712"/>
            <a:ext cx="8194958" cy="57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arte 1\Presentación Andres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2"/>
            <a:ext cx="8099425" cy="56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Parte 1\Presentación Andre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5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Parte 1\Presentación Andre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4" y="0"/>
            <a:ext cx="817238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Parte 1\Presentación Andres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2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Parte 1\Presentación Andres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2" y="0"/>
            <a:ext cx="8172381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Parte 2\Presentación Andres 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6" y="0"/>
            <a:ext cx="8172381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Parte 2\Presentación Andres 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3" y="-50872"/>
            <a:ext cx="8245474" cy="57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arte 1\Presentación Andres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6" y="1"/>
            <a:ext cx="817238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Parte 2\Presentación Andres 2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45223"/>
            <a:ext cx="7826470" cy="5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arte 2\Presentación Andres 2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59" y="0"/>
            <a:ext cx="817238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Parte 2\Presentación Andres 2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34"/>
            <a:ext cx="8099425" cy="56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Parte 2\Presentación Andres 2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2" y="0"/>
            <a:ext cx="8172381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Parte 2\Presentación Andres 2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0" y="0"/>
            <a:ext cx="8176942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Parte 2\Presentación Andres 2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09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Parte 2\Presentación Andres 2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4"/>
            <a:ext cx="8099425" cy="56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arte 2\Presentación Andres 2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099425" cy="56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Parte 2\Presentación Andres 2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7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Parte 2\Presentación Andres 2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3" y="0"/>
            <a:ext cx="8202657" cy="57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arte 1\Presentación Andres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8172381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Parte 2\Presentación Andres 2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4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Parte 2\Presentación Andres 2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3" y="0"/>
            <a:ext cx="8172381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Parte 2\Presentación Andres 2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4" y="0"/>
            <a:ext cx="817238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arte 1\Presentación Andres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144"/>
            <a:ext cx="8099425" cy="56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arte 1\Presentación Andres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-30324"/>
            <a:ext cx="8215952" cy="57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03510" y="709684"/>
            <a:ext cx="21836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03510" y="709684"/>
            <a:ext cx="2183642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03510" y="709684"/>
            <a:ext cx="218364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86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arte 1\Presentación Andres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0"/>
            <a:ext cx="8172382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arte 1\Presentación Andres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89" y="-15714"/>
            <a:ext cx="8194958" cy="57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arte 1\Presentación Andres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89" y="-1"/>
            <a:ext cx="8172381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arte 1\Presentación Andres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4" y="0"/>
            <a:ext cx="817238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Personalizado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Barcala</dc:creator>
  <cp:lastModifiedBy>giovanni</cp:lastModifiedBy>
  <cp:revision>7</cp:revision>
  <dcterms:created xsi:type="dcterms:W3CDTF">2017-07-31T18:31:19Z</dcterms:created>
  <dcterms:modified xsi:type="dcterms:W3CDTF">2017-11-11T17:32:59Z</dcterms:modified>
</cp:coreProperties>
</file>