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5" r:id="rId6"/>
    <p:sldId id="264" r:id="rId7"/>
    <p:sldId id="259" r:id="rId8"/>
    <p:sldId id="260" r:id="rId9"/>
    <p:sldId id="261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138E5-6B78-4379-88D5-F664DBF899A6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36944-5913-46D7-884D-3A11269E8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68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6944-5913-46D7-884D-3A11269E8C3C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769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452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441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0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281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455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557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548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105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809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13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53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E50-5F43-47D9-B052-6A410408D32C}" type="datetimeFigureOut">
              <a:rPr lang="es-AR" smtClean="0"/>
              <a:t>12/11/2017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5EBB-0716-42FD-8231-876518C964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3516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 imagen puede contener: cielo y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220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26va Reunión Anual de Unidades Centinelas de Hepatitis Virales</a:t>
            </a:r>
            <a:br>
              <a:rPr lang="es-AR" dirty="0" smtClean="0"/>
            </a:br>
            <a:r>
              <a:rPr lang="es-AR" dirty="0" smtClean="0"/>
              <a:t>2017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509120"/>
            <a:ext cx="8856984" cy="1728192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Análisis y resultados de la Campaña Nacional de Concientización de Hepatitis  C y uso de Pruebas  Rápidas </a:t>
            </a:r>
            <a:r>
              <a:rPr lang="es-AR" dirty="0" err="1" smtClean="0">
                <a:solidFill>
                  <a:schemeClr val="tx1"/>
                </a:solidFill>
              </a:rPr>
              <a:t>Alere</a:t>
            </a:r>
            <a:r>
              <a:rPr lang="es-AR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AR" dirty="0" smtClean="0">
                <a:solidFill>
                  <a:schemeClr val="tx1"/>
                </a:solidFill>
              </a:rPr>
              <a:t>Hospital Dr. Julio C. Perrando. Resistencia- Chaco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t="15569" r="46591" b="22113"/>
          <a:stretch/>
        </p:blipFill>
        <p:spPr bwMode="auto">
          <a:xfrm>
            <a:off x="4211960" y="260648"/>
            <a:ext cx="4614024" cy="648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71109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3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22350" r="45984" b="22350"/>
          <a:stretch/>
        </p:blipFill>
        <p:spPr bwMode="auto">
          <a:xfrm>
            <a:off x="161210" y="116632"/>
            <a:ext cx="405313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1540"/>
            <a:ext cx="4320480" cy="6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0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Gracias!</a:t>
            </a:r>
            <a:endParaRPr lang="es-A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9082"/>
            <a:ext cx="8094328" cy="540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4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562074"/>
          </a:xfrm>
        </p:spPr>
        <p:txBody>
          <a:bodyPr>
            <a:noAutofit/>
          </a:bodyPr>
          <a:lstStyle/>
          <a:p>
            <a:r>
              <a:rPr lang="es-AR" sz="3200" dirty="0" smtClean="0"/>
              <a:t>1- Organizando la encuesta: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861048"/>
            <a:ext cx="7931224" cy="2265115"/>
          </a:xfrm>
        </p:spPr>
        <p:txBody>
          <a:bodyPr>
            <a:normAutofit/>
          </a:bodyPr>
          <a:lstStyle/>
          <a:p>
            <a:r>
              <a:rPr lang="es-AR" dirty="0" smtClean="0"/>
              <a:t>Reuniones previas de los miembros de los  componentes de la UC.</a:t>
            </a:r>
          </a:p>
          <a:p>
            <a:r>
              <a:rPr lang="es-AR" dirty="0" smtClean="0"/>
              <a:t>Convocatoria al Rotary Club</a:t>
            </a:r>
            <a:endParaRPr lang="es-AR" dirty="0"/>
          </a:p>
        </p:txBody>
      </p:sp>
      <p:pic>
        <p:nvPicPr>
          <p:cNvPr id="4098" name="Picture 2" descr="C:\Users\Usuario\Downloads\IMG-20170831-WA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827674" cy="27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2- La característica que más sorprendió fue que gente que se prestó al testeo con buena predisposición y avidez de información sobre el tema. La gran mayoría desconocía los aspectos básicos de la enfermedad, escuchaba atentamente y pedía folletos, lo que hizo muy sencillo el reclutamiento.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40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4816190" cy="4781128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3- Quizá la principal dificultad, al estar en el ambiente hospitalario, un porcentaje importante de la muestra fue constituida por personal de salud, que posiblemente  ya fueron testeados anteriormente.</a:t>
            </a:r>
            <a:endParaRPr lang="es-AR" dirty="0"/>
          </a:p>
        </p:txBody>
      </p:sp>
      <p:pic>
        <p:nvPicPr>
          <p:cNvPr id="5122" name="Picture 2" descr="C:\Users\Usuario\Downloads\IMG-20170904-WA0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2087" b="7165"/>
          <a:stretch/>
        </p:blipFill>
        <p:spPr bwMode="auto">
          <a:xfrm>
            <a:off x="5220072" y="332656"/>
            <a:ext cx="3682121" cy="55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04664"/>
            <a:ext cx="5184576" cy="6408712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4- La encuesta se difundió por las redes sociales del Ministerio</a:t>
            </a:r>
          </a:p>
          <a:p>
            <a:r>
              <a:rPr lang="es-AR" dirty="0" smtClean="0"/>
              <a:t>Se comunicó a  la dirección del Hospital Perrando. </a:t>
            </a:r>
          </a:p>
          <a:p>
            <a:r>
              <a:rPr lang="es-AR" dirty="0" smtClean="0"/>
              <a:t>Por medio del Rotary club.</a:t>
            </a:r>
          </a:p>
          <a:p>
            <a:r>
              <a:rPr lang="es-AR" dirty="0" smtClean="0"/>
              <a:t>Los días de la encuesta personal del </a:t>
            </a:r>
            <a:r>
              <a:rPr lang="es-AR" dirty="0"/>
              <a:t>g</a:t>
            </a:r>
            <a:r>
              <a:rPr lang="es-AR" dirty="0" smtClean="0"/>
              <a:t>rupo de expertos de la Dirección de Epidemiología, invitaba a los transeúntes de las inmediaciones del Hospital y del predio distribuyendo folletería.</a:t>
            </a:r>
            <a:endParaRPr lang="es-AR" dirty="0"/>
          </a:p>
        </p:txBody>
      </p:sp>
      <p:pic>
        <p:nvPicPr>
          <p:cNvPr id="6146" name="Picture 2" descr="C:\Users\Usuario\Downloads\Screenshot_20171111-1849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1" r="2523" b="8473"/>
          <a:stretch/>
        </p:blipFill>
        <p:spPr bwMode="auto">
          <a:xfrm>
            <a:off x="5292080" y="188640"/>
            <a:ext cx="37444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 smtClean="0"/>
              <a:t>5- La próxima vez buscaría una mayor difusión masiva para intentar atraer población extra hospitalaria.</a:t>
            </a:r>
          </a:p>
          <a:p>
            <a:pPr marL="0" indent="0">
              <a:buNone/>
            </a:pPr>
            <a:r>
              <a:rPr lang="es-AR" dirty="0" smtClean="0"/>
              <a:t>Aunque salir del hospital complicaría la participación del recurso humano encargado de realizar el testeo, el hacerlo tan cerca del Servicio de </a:t>
            </a:r>
            <a:r>
              <a:rPr lang="es-AR" dirty="0" err="1" smtClean="0"/>
              <a:t>Inmuno</a:t>
            </a:r>
            <a:r>
              <a:rPr lang="es-AR" dirty="0" smtClean="0"/>
              <a:t>, permitió la participación constante de 4 y hasta 8 profesionales del servicio, sumados a los demás colaboradores es lo que permitió completar tan rápido (3 días) los 300 pacientes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55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ownloads\IMG-20170728-WA0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6604" b="7165"/>
          <a:stretch/>
        </p:blipFill>
        <p:spPr bwMode="auto">
          <a:xfrm>
            <a:off x="251520" y="442514"/>
            <a:ext cx="3888432" cy="60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ownloads\IMG-20170727-WA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" r="11011" b="7539"/>
          <a:stretch/>
        </p:blipFill>
        <p:spPr bwMode="auto">
          <a:xfrm>
            <a:off x="4932040" y="315658"/>
            <a:ext cx="3432873" cy="605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 descr="C:\Users\Usuario\Downloads\IMG-20170728-WA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 descr="C:\Users\Usuario\Downloads\IMG-20170728-WA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275</Words>
  <Application>Microsoft Office PowerPoint</Application>
  <PresentationFormat>Presentación en pantalla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26va Reunión Anual de Unidades Centinelas de Hepatitis Virales 2017</vt:lpstr>
      <vt:lpstr>1- Organizando la encuesta: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15</cp:revision>
  <dcterms:created xsi:type="dcterms:W3CDTF">2017-11-12T13:45:42Z</dcterms:created>
  <dcterms:modified xsi:type="dcterms:W3CDTF">2017-11-12T15:15:49Z</dcterms:modified>
</cp:coreProperties>
</file>