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992872" cy="2501392"/>
          </a:xfrm>
        </p:spPr>
        <p:txBody>
          <a:bodyPr>
            <a:normAutofit/>
          </a:bodyPr>
          <a:lstStyle/>
          <a:p>
            <a:r>
              <a:rPr lang="es-AR" dirty="0" smtClean="0"/>
              <a:t>ENCUESTA SEROLOGICA HEPATITIS C. 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b="1" dirty="0" smtClean="0"/>
              <a:t>CORRIENTES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90242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35605" y="528320"/>
            <a:ext cx="4326635" cy="599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 DE LA ENCUESTA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REUNION CON AUTORIDADES DE MINISTERIO DE SALUD DE LA PROVINCIA PARA GESTIONAR LUGAR EN CALLE PEATONAL. 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NOTAS Y REUNIONES CON SECRETARIA DE EXTENSION DE FACULTAD DE MEDICINA y CRUZ ROJA ARGENTINA FILIAL CORRIENTES. 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SENSIBILIZACION A CLUB DE JUBILADOS. </a:t>
            </a:r>
          </a:p>
          <a:p>
            <a:pPr marL="0" indent="0">
              <a:buNone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 SOBRESALIENTE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HETEROGENEIDAD DE LA POBLACION: DE JUBILADOS A ADOLESCENTES. </a:t>
            </a:r>
          </a:p>
          <a:p>
            <a:endParaRPr lang="es-AR" dirty="0">
              <a:solidFill>
                <a:srgbClr val="002060"/>
              </a:solidFill>
            </a:endParaRPr>
          </a:p>
          <a:p>
            <a:endParaRPr lang="es-AR" dirty="0" smtClean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" y="1300480"/>
            <a:ext cx="3055620" cy="40741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15" y="556451"/>
            <a:ext cx="3708145" cy="27811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15" y="3807386"/>
            <a:ext cx="3708145" cy="24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0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35605" y="528320"/>
            <a:ext cx="4326635" cy="599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DIFICULTADES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AÑO ELECTORAL EN LA PROVINCIA. LA CAMPAÑA ESTUVO EN EL MEDIO DE LA ELECCION DE INTENDENTE Y LUEGO LA DE GOBERNADOR.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DIFICULTAD DE UTILIZAR LOS ESPACIOS PUBLICOS DEBIDO A LAS CAMPAÑAS POLITICAS. </a:t>
            </a:r>
          </a:p>
          <a:p>
            <a:endParaRPr lang="es-AR" dirty="0">
              <a:solidFill>
                <a:srgbClr val="002060"/>
              </a:solidFill>
            </a:endParaRPr>
          </a:p>
          <a:p>
            <a:endParaRPr lang="es-AR" dirty="0" smtClean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1483360"/>
            <a:ext cx="2834640" cy="37795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0" y="523240"/>
            <a:ext cx="3799840" cy="28498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580" y="3561080"/>
            <a:ext cx="208026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35605" y="528320"/>
            <a:ext cx="4326635" cy="599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DIFUSION DE LA ENCUESTA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FACULTAD DE MEDICINA y CRUZ ROJA: CARTELERIA, SE AVISO EN LOS CURSOS y SE INVITO AL PERSONAL ADMINSTRATIVO A PARTICIPAR. 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CENTRO DE JUBILADOS: CHARLA INFORMATIVA. 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REDES SOCIALES: FACEBOOK, TWITTER, INSTAGRAM.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DIARIOS y TV. </a:t>
            </a:r>
          </a:p>
          <a:p>
            <a:pPr marL="0" indent="0">
              <a:buNone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</a:t>
            </a:r>
          </a:p>
          <a:p>
            <a:pPr marL="0" indent="0">
              <a:buNone/>
            </a:pPr>
            <a:r>
              <a:rPr lang="es-AR" b="1" dirty="0" smtClean="0">
                <a:solidFill>
                  <a:srgbClr val="002060"/>
                </a:solidFill>
              </a:rPr>
              <a:t>- </a:t>
            </a:r>
            <a:r>
              <a:rPr lang="es-AR" dirty="0" smtClean="0">
                <a:solidFill>
                  <a:srgbClr val="002060"/>
                </a:solidFill>
              </a:rPr>
              <a:t>PROLONGAR EL TIEMPO DE CAMPAÑA.</a:t>
            </a:r>
          </a:p>
          <a:p>
            <a:pPr marL="0" indent="0">
              <a:buNone/>
            </a:pPr>
            <a:r>
              <a:rPr lang="es-AR" dirty="0" smtClean="0">
                <a:solidFill>
                  <a:srgbClr val="002060"/>
                </a:solidFill>
              </a:rPr>
              <a:t>- APROVECHAR OTRAS CAMPAÑAS SIMILARES COMO POR EJ: VIH PARA ANEXAR LA DE HEPATITIS C. </a:t>
            </a:r>
            <a:endParaRPr lang="es-AR" dirty="0">
              <a:solidFill>
                <a:srgbClr val="00206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1" y="1066078"/>
            <a:ext cx="2941079" cy="2130552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868680"/>
            <a:ext cx="3867912" cy="18856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56" y="3550780"/>
            <a:ext cx="3865316" cy="21742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1" y="3728243"/>
            <a:ext cx="3186444" cy="21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4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MUCHAS GRACIAS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b="6208"/>
          <a:stretch>
            <a:fillRect/>
          </a:stretch>
        </p:blipFill>
        <p:spPr>
          <a:xfrm>
            <a:off x="6705600" y="3256009"/>
            <a:ext cx="5305394" cy="3485151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20" y="558800"/>
            <a:ext cx="4612640" cy="34594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991" y="544410"/>
            <a:ext cx="2851571" cy="21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9784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72</TotalTime>
  <Words>173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Corbel</vt:lpstr>
      <vt:lpstr>Wingdings 2</vt:lpstr>
      <vt:lpstr>Marco</vt:lpstr>
      <vt:lpstr>ENCUESTA SEROLOGICA HEPATITIS C. </vt:lpstr>
      <vt:lpstr>Presentación de PowerPoint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</dc:creator>
  <cp:lastModifiedBy>Susana</cp:lastModifiedBy>
  <cp:revision>7</cp:revision>
  <dcterms:created xsi:type="dcterms:W3CDTF">2017-11-07T20:22:37Z</dcterms:created>
  <dcterms:modified xsi:type="dcterms:W3CDTF">2017-11-07T21:35:26Z</dcterms:modified>
</cp:coreProperties>
</file>