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97" d="100"/>
          <a:sy n="97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848419" y="967708"/>
            <a:ext cx="83008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3ra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Campaña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 Nacional para la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Concientización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,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Información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, </a:t>
            </a:r>
            <a:r>
              <a:rPr lang="es-ES_tradnl" sz="3200" dirty="0" err="1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Difusión</a:t>
            </a:r>
            <a:r>
              <a:rPr lang="es-ES_tradnl" sz="3200" dirty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 y Testeo de Hepatitis C </a:t>
            </a:r>
            <a:endParaRPr lang="es-ES_tradnl" sz="3200" dirty="0" smtClean="0">
              <a:solidFill>
                <a:schemeClr val="accent1">
                  <a:lumMod val="75000"/>
                </a:schemeClr>
              </a:solidFill>
              <a:latin typeface="ComicSansMS" charset="0"/>
            </a:endParaRPr>
          </a:p>
          <a:p>
            <a:pPr algn="ctr">
              <a:lnSpc>
                <a:spcPct val="150000"/>
              </a:lnSpc>
            </a:pPr>
            <a:endParaRPr lang="es-ES_tradnl" sz="3200" dirty="0">
              <a:solidFill>
                <a:schemeClr val="accent1">
                  <a:lumMod val="75000"/>
                </a:schemeClr>
              </a:solidFill>
              <a:latin typeface="ComicSansMS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3200" dirty="0" smtClean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UCHV NEUQU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ComicSansMS" charset="0"/>
              </a:rPr>
              <a:t>ÉN</a:t>
            </a:r>
            <a:endParaRPr lang="es-ES_tradn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 descr="logo hospital Neuqu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145" y="97414"/>
            <a:ext cx="32194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7067382" y="5636906"/>
            <a:ext cx="5098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26ª </a:t>
            </a:r>
            <a:r>
              <a:rPr lang="es-ES_tradnl" sz="2400" dirty="0" err="1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Reunión</a:t>
            </a:r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Anual de Unidades Centinela para Hepatitis virales.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2032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78182" y="838829"/>
            <a:ext cx="93102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Se definió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realizar a partir del 04 de septiembre hasta completar el número de 300 encuestas y determinaciones</a:t>
            </a:r>
          </a:p>
          <a:p>
            <a:pPr>
              <a:lnSpc>
                <a:spcPct val="150000"/>
              </a:lnSpc>
            </a:pPr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Se solicitaron lugares públicos Municipalidad, Cooperativa de Electricidad y Dirección Provincial de Rentas</a:t>
            </a:r>
          </a:p>
          <a:p>
            <a:pPr>
              <a:lnSpc>
                <a:spcPct val="150000"/>
              </a:lnSpc>
            </a:pPr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Se realizaron en Municipalidad y Cooperativa Electricidad alcanzando el número establecido el día 07 de septiembre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05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64426" y="712519"/>
            <a:ext cx="95121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Se solicitó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además la provisión de 300 determinaciones de test rápidos para HBV </a:t>
            </a:r>
          </a:p>
          <a:p>
            <a:pPr>
              <a:lnSpc>
                <a:spcPct val="150000"/>
              </a:lnSpc>
            </a:pP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Se establecieron los roles: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Promotor de la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Información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y objetivos de la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Campaña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Entrevistador </a:t>
            </a:r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Extraccionista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Informe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Aconsejamiento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Carga de resultados en el software</a:t>
            </a:r>
            <a:r>
              <a:rPr lang="es-ES" sz="2400" dirty="0"/>
              <a:t> </a:t>
            </a:r>
          </a:p>
          <a:p>
            <a:pPr>
              <a:lnSpc>
                <a:spcPct val="150000"/>
              </a:lnSpc>
            </a:pPr>
            <a:endParaRPr lang="es-ES_tradnl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7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01933" y="890650"/>
            <a:ext cx="9357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Difusi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ón</a:t>
            </a:r>
            <a:endParaRPr lang="es-ES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s-ES_tradnl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s-ES_tradnl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trav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és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del departamento de prensa y difusión de la Subsecretaría de salud de la Provincia se lanzó la difusión </a:t>
            </a:r>
          </a:p>
          <a:p>
            <a:pPr>
              <a:lnSpc>
                <a:spcPct val="150000"/>
              </a:lnSpc>
            </a:pPr>
            <a:endParaRPr lang="es-ES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La misma se realizó a través de diarios, entrevistas radiales, Televisivas, visitas de los medios a los lugares de testeo, actividad HCV sin fronteras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0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00911" y="671691"/>
            <a:ext cx="910045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Caracter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ísticas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Mujeres 65% y 35% de hombres</a:t>
            </a:r>
          </a:p>
          <a:p>
            <a:pPr>
              <a:lnSpc>
                <a:spcPct val="200000"/>
              </a:lnSpc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Promedio de edad de 51 años con rango de entre 18 a 81 años </a:t>
            </a:r>
          </a:p>
          <a:p>
            <a:pPr>
              <a:lnSpc>
                <a:spcPct val="200000"/>
              </a:lnSpc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Antecedentes:</a:t>
            </a: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00100" lvl="1" indent="-342900">
              <a:lnSpc>
                <a:spcPct val="200000"/>
              </a:lnSpc>
              <a:buFont typeface="Arial" charset="0"/>
              <a:buChar char="•"/>
            </a:pPr>
            <a:r>
              <a:rPr lang="es-AR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22%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transfusiones</a:t>
            </a:r>
          </a:p>
          <a:p>
            <a:pPr marL="800100" lvl="1" indent="-342900">
              <a:lnSpc>
                <a:spcPct val="200000"/>
              </a:lnSpc>
              <a:buFont typeface="Arial" charset="0"/>
              <a:buChar char="•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72,6% cirugías</a:t>
            </a:r>
          </a:p>
          <a:p>
            <a:pPr marL="800100" lvl="1" indent="-342900">
              <a:lnSpc>
                <a:spcPct val="200000"/>
              </a:lnSpc>
              <a:buFont typeface="Arial" charset="0"/>
              <a:buChar char="•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21,6% tatuajes y/o piercing</a:t>
            </a:r>
            <a:endParaRPr lang="es-AR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150000"/>
              </a:lnSpc>
            </a:pPr>
            <a:endParaRPr lang="es-AR" sz="2400" dirty="0" smtClean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01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99948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2610678" y="1351722"/>
            <a:ext cx="6573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Dificultades:</a:t>
            </a:r>
          </a:p>
          <a:p>
            <a:endParaRPr lang="es-ES_tradnl" dirty="0"/>
          </a:p>
          <a:p>
            <a:pPr>
              <a:lnSpc>
                <a:spcPct val="20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Tiempo/personas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lnSpc>
                <a:spcPct val="20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Datos: Urbano/rural </a:t>
            </a:r>
          </a:p>
          <a:p>
            <a:pPr>
              <a:lnSpc>
                <a:spcPct val="200000"/>
              </a:lnSpc>
            </a:pPr>
            <a:r>
              <a:rPr lang="es-ES_tradnl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Cirugía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 número y fechas</a:t>
            </a:r>
            <a:endParaRPr lang="es-ES_tradnl" sz="2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1"/>
            <a:ext cx="5738191" cy="38254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7305" y="1"/>
            <a:ext cx="5764696" cy="38431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6695" y="3280967"/>
            <a:ext cx="5606496" cy="35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672" y="0"/>
            <a:ext cx="5433392" cy="38116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720" y="0"/>
            <a:ext cx="6776279" cy="381165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811657"/>
            <a:ext cx="5415720" cy="3046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190" y="3811657"/>
            <a:ext cx="4094922" cy="30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2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40696" y="2597426"/>
            <a:ext cx="4611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smtClean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Muchas gracias!!</a:t>
            </a:r>
            <a:endParaRPr lang="es-ES_tradnl" sz="44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Brizna</Template>
  <TotalTime>7307</TotalTime>
  <Words>217</Words>
  <Application>Microsoft Office PowerPoint</Application>
  <PresentationFormat>Personalizado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Espiral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Rufina Perez</dc:creator>
  <cp:lastModifiedBy>Leo</cp:lastModifiedBy>
  <cp:revision>17</cp:revision>
  <dcterms:created xsi:type="dcterms:W3CDTF">2017-11-07T14:16:30Z</dcterms:created>
  <dcterms:modified xsi:type="dcterms:W3CDTF">2017-11-16T15:01:51Z</dcterms:modified>
</cp:coreProperties>
</file>