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22965-6E71-44A2-9127-4956EFDAE242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233AC-2E9B-41A6-AD6C-08DCF5C1CB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780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33AC-2E9B-41A6-AD6C-08DCF5C1CB2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67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061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1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86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45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2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78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23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545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56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59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3949-6557-46A3-9770-3B13BF70592B}" type="datetimeFigureOut">
              <a:rPr lang="es-ES" smtClean="0"/>
              <a:t>10/11/2017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E1B9-704E-46E7-9D0E-5E2E5F7065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0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Campaña Nacional para la concientización, información, difusión y testeo de Hepatitis C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u="sng" dirty="0" smtClean="0"/>
              <a:t>Unidad Centinela de la Provincia de San Luis</a:t>
            </a:r>
          </a:p>
          <a:p>
            <a:r>
              <a:rPr lang="es-ES" dirty="0" smtClean="0"/>
              <a:t>Componente Medico: Dr. Mauro </a:t>
            </a:r>
            <a:r>
              <a:rPr lang="es-ES" dirty="0" err="1" smtClean="0"/>
              <a:t>Gonzalez</a:t>
            </a:r>
            <a:r>
              <a:rPr lang="es-ES" dirty="0" smtClean="0"/>
              <a:t>, </a:t>
            </a:r>
            <a:r>
              <a:rPr lang="es-ES" dirty="0" err="1" smtClean="0"/>
              <a:t>Serv</a:t>
            </a:r>
            <a:r>
              <a:rPr lang="es-ES" dirty="0" smtClean="0"/>
              <a:t>. Gastroenterología.</a:t>
            </a:r>
          </a:p>
          <a:p>
            <a:r>
              <a:rPr lang="es-ES" dirty="0" smtClean="0"/>
              <a:t>Componente Epidemiológico: Lic. Marcia Bertoni, nodo epidemiológico.</a:t>
            </a:r>
          </a:p>
          <a:p>
            <a:r>
              <a:rPr lang="es-ES" dirty="0" smtClean="0"/>
              <a:t>Componente Bioquímico: </a:t>
            </a:r>
            <a:r>
              <a:rPr lang="es-ES" dirty="0" err="1" smtClean="0"/>
              <a:t>Bioq</a:t>
            </a:r>
            <a:r>
              <a:rPr lang="es-ES" dirty="0" smtClean="0"/>
              <a:t>. Gladys Roca, </a:t>
            </a:r>
            <a:r>
              <a:rPr lang="es-ES" dirty="0" err="1" smtClean="0"/>
              <a:t>Bioq</a:t>
            </a:r>
            <a:r>
              <a:rPr lang="es-ES" dirty="0" smtClean="0"/>
              <a:t>. Cesar </a:t>
            </a:r>
            <a:r>
              <a:rPr lang="es-ES" dirty="0" err="1" smtClean="0"/>
              <a:t>Basconselo</a:t>
            </a:r>
            <a:r>
              <a:rPr lang="es-ES" dirty="0" smtClean="0"/>
              <a:t>, </a:t>
            </a:r>
            <a:r>
              <a:rPr lang="es-ES" dirty="0" smtClean="0"/>
              <a:t>CPRVIH/SIDA </a:t>
            </a:r>
            <a:r>
              <a:rPr lang="es-ES" dirty="0" smtClean="0"/>
              <a:t>e ITS.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636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MEDIOS DE DIFUSIÓN DE LA CAMPAÑA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6451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                                    Diarios digitales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</a:t>
            </a:r>
          </a:p>
          <a:p>
            <a:pPr marL="0" indent="0">
              <a:buNone/>
            </a:pPr>
            <a:r>
              <a:rPr lang="es-ES" dirty="0" smtClean="0"/>
              <a:t>                                                                            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98" y="2435814"/>
            <a:ext cx="4564511" cy="388185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711" y="2435814"/>
            <a:ext cx="6656002" cy="347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19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3145"/>
            <a:ext cx="10515600" cy="1325563"/>
          </a:xfrm>
        </p:spPr>
        <p:txBody>
          <a:bodyPr/>
          <a:lstStyle/>
          <a:p>
            <a:r>
              <a:rPr lang="es-ES" b="1" dirty="0" smtClean="0"/>
              <a:t>MEDIOS DE DIFUSIÓN DE LA CAMPAÑA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3836" y="1368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u="sng" dirty="0" smtClean="0"/>
              <a:t>Pág. Web y Facebook oficial del Gobierno de San Luis</a:t>
            </a:r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83" y="1888991"/>
            <a:ext cx="4862872" cy="478087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528" y="1932342"/>
            <a:ext cx="6409425" cy="378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2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MEDIOS DE DIFUSIÓN DE LA CAMPAÑA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Diario impreso: El diario de la República.</a:t>
            </a:r>
          </a:p>
          <a:p>
            <a:r>
              <a:rPr lang="es-ES" dirty="0" smtClean="0"/>
              <a:t>Medios radiales locales.</a:t>
            </a:r>
          </a:p>
          <a:p>
            <a:r>
              <a:rPr lang="es-ES" dirty="0" smtClean="0"/>
              <a:t>Canal 13 local.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902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ORGANIZACIÓN DE LA CAMPAÑA</a:t>
            </a:r>
            <a:endParaRPr lang="es-ES" b="1" dirty="0"/>
          </a:p>
        </p:txBody>
      </p:sp>
      <p:sp>
        <p:nvSpPr>
          <p:cNvPr id="4" name="Flecha derecha 3"/>
          <p:cNvSpPr/>
          <p:nvPr/>
        </p:nvSpPr>
        <p:spPr>
          <a:xfrm>
            <a:off x="4237660" y="351666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07919" y="2992581"/>
            <a:ext cx="28886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/>
              <a:t>Promoción, información, entrevista y extracción</a:t>
            </a:r>
          </a:p>
          <a:p>
            <a:r>
              <a:rPr lang="es-ES" dirty="0" smtClean="0"/>
              <a:t>-Hospital San Luis</a:t>
            </a:r>
          </a:p>
          <a:p>
            <a:r>
              <a:rPr lang="es-ES" dirty="0" smtClean="0"/>
              <a:t>Hospitales de día:</a:t>
            </a:r>
          </a:p>
          <a:p>
            <a:r>
              <a:rPr lang="es-ES" dirty="0" smtClean="0"/>
              <a:t>-Del Sur</a:t>
            </a:r>
          </a:p>
          <a:p>
            <a:r>
              <a:rPr lang="es-ES" dirty="0" smtClean="0"/>
              <a:t>-De La Punta</a:t>
            </a:r>
          </a:p>
          <a:p>
            <a:r>
              <a:rPr lang="es-ES" dirty="0" smtClean="0"/>
              <a:t>-Cerro De La Cruz</a:t>
            </a:r>
          </a:p>
          <a:p>
            <a:r>
              <a:rPr lang="es-ES" dirty="0" smtClean="0"/>
              <a:t>-Juana Koslay</a:t>
            </a:r>
          </a:p>
          <a:p>
            <a:r>
              <a:rPr lang="es-ES" dirty="0" smtClean="0"/>
              <a:t>-Maternidad</a:t>
            </a:r>
          </a:p>
          <a:p>
            <a:r>
              <a:rPr lang="es-ES" dirty="0" smtClean="0"/>
              <a:t>-Del Oeste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446847" y="3892258"/>
            <a:ext cx="1959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CPR VIH/SIDA e ITS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3823830" y="2936832"/>
            <a:ext cx="1898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Envío de muestras</a:t>
            </a:r>
          </a:p>
          <a:p>
            <a:r>
              <a:rPr lang="es-ES" dirty="0" smtClean="0"/>
              <a:t>      y encuestas</a:t>
            </a:r>
            <a:endParaRPr lang="es-ES" dirty="0"/>
          </a:p>
        </p:txBody>
      </p:sp>
      <p:cxnSp>
        <p:nvCxnSpPr>
          <p:cNvPr id="11" name="Conector recto de flecha 10"/>
          <p:cNvCxnSpPr/>
          <p:nvPr/>
        </p:nvCxnSpPr>
        <p:spPr>
          <a:xfrm flipV="1">
            <a:off x="7406294" y="3348626"/>
            <a:ext cx="778180" cy="685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8184474" y="306648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u="sng" dirty="0" smtClean="0"/>
              <a:t>Tipificación</a:t>
            </a:r>
            <a:endParaRPr lang="es-ES" u="sng" dirty="0"/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7413814" y="4046637"/>
            <a:ext cx="770660" cy="635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8184474" y="4579535"/>
            <a:ext cx="1988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u="sng" dirty="0" smtClean="0"/>
              <a:t>Carga de encuestas</a:t>
            </a:r>
          </a:p>
          <a:p>
            <a:r>
              <a:rPr lang="es-ES" u="sng" dirty="0"/>
              <a:t>e</a:t>
            </a:r>
            <a:r>
              <a:rPr lang="es-ES" u="sng" dirty="0" smtClean="0"/>
              <a:t>n base de datos</a:t>
            </a:r>
            <a:endParaRPr lang="es-ES" u="sng" dirty="0"/>
          </a:p>
        </p:txBody>
      </p:sp>
      <p:sp>
        <p:nvSpPr>
          <p:cNvPr id="18" name="Flecha izquierda 17"/>
          <p:cNvSpPr/>
          <p:nvPr/>
        </p:nvSpPr>
        <p:spPr>
          <a:xfrm>
            <a:off x="4237660" y="416299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/>
          <p:cNvSpPr txBox="1"/>
          <p:nvPr/>
        </p:nvSpPr>
        <p:spPr>
          <a:xfrm>
            <a:off x="4125000" y="4718034"/>
            <a:ext cx="1203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cxnSp>
        <p:nvCxnSpPr>
          <p:cNvPr id="21" name="Conector recto de flecha 20"/>
          <p:cNvCxnSpPr/>
          <p:nvPr/>
        </p:nvCxnSpPr>
        <p:spPr>
          <a:xfrm flipH="1" flipV="1">
            <a:off x="2369127" y="2504209"/>
            <a:ext cx="1" cy="562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107763" y="1854668"/>
            <a:ext cx="4220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Equipo: 2 promotores, 1 encuestador,</a:t>
            </a:r>
          </a:p>
          <a:p>
            <a:r>
              <a:rPr lang="es-ES" dirty="0" smtClean="0"/>
              <a:t> 1 o 2 extraccionistas según disponibilidad  </a:t>
            </a:r>
            <a:endParaRPr lang="es-ES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5216068" y="2177833"/>
            <a:ext cx="1012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6228272" y="1993167"/>
            <a:ext cx="402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Roles definidos y 1 actividad por persona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651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92" y="74958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RESULTADOS</a:t>
            </a:r>
            <a:endParaRPr lang="es-ES" b="1" dirty="0">
              <a:ln w="0">
                <a:solidFill>
                  <a:schemeClr val="tx1"/>
                </a:solidFill>
              </a:ln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222234" y="3740864"/>
            <a:ext cx="1267142" cy="369332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s-ES" dirty="0" smtClean="0"/>
              <a:t>460 testeos</a:t>
            </a:r>
            <a:endParaRPr lang="es-ES" dirty="0"/>
          </a:p>
        </p:txBody>
      </p:sp>
      <p:cxnSp>
        <p:nvCxnSpPr>
          <p:cNvPr id="6" name="Conector recto de flecha 5"/>
          <p:cNvCxnSpPr/>
          <p:nvPr/>
        </p:nvCxnSpPr>
        <p:spPr>
          <a:xfrm flipV="1">
            <a:off x="3604651" y="3307340"/>
            <a:ext cx="716972" cy="5091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488918" y="2938008"/>
            <a:ext cx="1826334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ES" dirty="0" smtClean="0"/>
              <a:t>300 mediante TR </a:t>
            </a:r>
            <a:endParaRPr lang="es-ES" dirty="0"/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3646214" y="4077030"/>
            <a:ext cx="633845" cy="5323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4593741" y="4622181"/>
            <a:ext cx="1523109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ES" dirty="0" smtClean="0"/>
              <a:t>160 por ELISA </a:t>
            </a:r>
            <a:endParaRPr lang="es-ES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303239" y="3740864"/>
            <a:ext cx="2054345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ES" dirty="0" smtClean="0"/>
              <a:t>Todos No Reactivos</a:t>
            </a:r>
            <a:endParaRPr lang="es-ES" dirty="0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6470992" y="3295764"/>
            <a:ext cx="633845" cy="5323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V="1">
            <a:off x="6315252" y="4013348"/>
            <a:ext cx="789585" cy="60883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68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04854" y="2516043"/>
            <a:ext cx="10515600" cy="1325563"/>
          </a:xfrm>
        </p:spPr>
        <p:txBody>
          <a:bodyPr>
            <a:normAutofit/>
          </a:bodyPr>
          <a:lstStyle/>
          <a:p>
            <a:r>
              <a:rPr lang="es-ES" sz="5400" b="1" dirty="0" smtClean="0"/>
              <a:t>GRACIAS!!!!</a:t>
            </a:r>
            <a:endParaRPr lang="es-ES" sz="5400" b="1" dirty="0"/>
          </a:p>
        </p:txBody>
      </p:sp>
    </p:spTree>
    <p:extLst>
      <p:ext uri="{BB962C8B-B14F-4D97-AF65-F5344CB8AC3E}">
        <p14:creationId xmlns:p14="http://schemas.microsoft.com/office/powerpoint/2010/main" val="1684879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207</Words>
  <Application>Microsoft Office PowerPoint</Application>
  <PresentationFormat>Panorámica</PresentationFormat>
  <Paragraphs>43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Campaña Nacional para la concientización, información, difusión y testeo de Hepatitis C</vt:lpstr>
      <vt:lpstr>MEDIOS DE DIFUSIÓN DE LA CAMPAÑA</vt:lpstr>
      <vt:lpstr>MEDIOS DE DIFUSIÓN DE LA CAMPAÑA</vt:lpstr>
      <vt:lpstr>MEDIOS DE DIFUSIÓN DE LA CAMPAÑA</vt:lpstr>
      <vt:lpstr>ORGANIZACIÓN DE LA CAMPAÑA</vt:lpstr>
      <vt:lpstr>  RESULTADOS</vt:lpstr>
      <vt:lpstr>GRACIAS!!!!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HIV</dc:creator>
  <cp:lastModifiedBy>HIV</cp:lastModifiedBy>
  <cp:revision>26</cp:revision>
  <dcterms:created xsi:type="dcterms:W3CDTF">2017-11-06T18:43:25Z</dcterms:created>
  <dcterms:modified xsi:type="dcterms:W3CDTF">2017-11-10T19:57:21Z</dcterms:modified>
</cp:coreProperties>
</file>