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774520177165354"/>
                  <c:y val="-7.8023063605864695E-2"/>
                </c:manualLayout>
              </c:layout>
              <c:tx>
                <c:rich>
                  <a:bodyPr/>
                  <a:lstStyle/>
                  <a:p>
                    <a:fld id="{BE959C2D-4A59-4535-A7D2-966D9C9C5143}" type="VALUE">
                      <a:rPr lang="en-US" sz="200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582990895669291"/>
                  <c:y val="0.11612413163606473"/>
                </c:manualLayout>
              </c:layout>
              <c:tx>
                <c:rich>
                  <a:bodyPr/>
                  <a:lstStyle/>
                  <a:p>
                    <a:fld id="{130A2EA7-0DA2-45FE-881F-D95593D11C04}" type="VALUE">
                      <a:rPr lang="en-US" sz="200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6289185531496062"/>
          <c:y val="0.92050480311855298"/>
          <c:w val="0.38163976377952757"/>
          <c:h val="6.590975234315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n-US" sz="280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en-US" sz="2800" baseline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5781249999999994E-2"/>
                  <c:y val="-0.156191181336664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7BEC82-E864-4BF7-ACF5-975F460BF74C}" type="VALUE">
                      <a: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21875000000006E-2"/>
                      <c:h val="0.110742180687611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1984067421259849E-2"/>
                  <c:y val="0.12434847906320871"/>
                </c:manualLayout>
              </c:layout>
              <c:tx>
                <c:rich>
                  <a:bodyPr/>
                  <a:lstStyle/>
                  <a:p>
                    <a:fld id="{43B2A8BB-1203-4F6A-A3AA-90A83B05A82C}" type="VALUE">
                      <a: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&gt; 35 a 88 a</c:v>
                </c:pt>
                <c:pt idx="1">
                  <c:v>18 a 34 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0.77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Campaña Hepatitis C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Test rápido para Hepatitis C en la localidad de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Llambi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Campbell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Martes 5, Miércoles 6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Martes 12 y Miércoles 13 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9 a 13 Hs en el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Samco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de dicha localidad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Difusión por medios televisivos, radiales, vía internet, </a:t>
            </a:r>
            <a:r>
              <a:rPr lang="es-AR" dirty="0" err="1" smtClean="0"/>
              <a:t>whatsapp</a:t>
            </a:r>
            <a:r>
              <a:rPr lang="es-AR" dirty="0" smtClean="0"/>
              <a:t> y a través de los periódicos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Previamente se  capacitó a personal de salud, de la región y zonas de alrededores</a:t>
            </a:r>
          </a:p>
          <a:p>
            <a:pPr marL="0" indent="0">
              <a:buNone/>
            </a:pPr>
            <a:r>
              <a:rPr lang="es-AR" dirty="0" smtClean="0"/>
              <a:t>Se realizaron entrevistas en las radios locales con lo cual se le informó a la población sobre dicha enfermedad</a:t>
            </a:r>
          </a:p>
          <a:p>
            <a:pPr marL="0" indent="0">
              <a:buNone/>
            </a:pPr>
            <a:r>
              <a:rPr lang="es-AR" dirty="0" smtClean="0"/>
              <a:t>Se invitó a través de los medios a todas aquellas personas mayores de 35, y a cualquier persona que quisiese realizarse el test, mayor de 18 años, pero haciendo hincapié en personas de mayor edad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123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err="1" smtClean="0"/>
              <a:t>Miéntras</a:t>
            </a:r>
            <a:r>
              <a:rPr lang="es-AR" dirty="0" smtClean="0"/>
              <a:t> las personas esperaban para realizarse el test, se les explicaba sobre la enfermedad, se contestaban inquietudes, y se les ofrecía la vacuna de la hepatitis B</a:t>
            </a:r>
          </a:p>
          <a:p>
            <a:r>
              <a:rPr lang="es-AR" dirty="0" smtClean="0"/>
              <a:t>Los pacientes que presentaban inquietudes  se los hacía pasar a un consultorio privado y se evacuaban las dudas</a:t>
            </a:r>
          </a:p>
          <a:p>
            <a:r>
              <a:rPr lang="es-AR" dirty="0" smtClean="0"/>
              <a:t>Muy buena convocatoria de la gente y muy interesados en los temas de la salud</a:t>
            </a:r>
          </a:p>
          <a:p>
            <a:r>
              <a:rPr lang="es-AR" dirty="0" smtClean="0"/>
              <a:t>Personal del </a:t>
            </a:r>
            <a:r>
              <a:rPr lang="es-AR" dirty="0" err="1" smtClean="0"/>
              <a:t>Samco</a:t>
            </a:r>
            <a:r>
              <a:rPr lang="es-AR" dirty="0" smtClean="0"/>
              <a:t> muy comprometido con dicha campaña, y con todos los temas de prevención de la Salud</a:t>
            </a:r>
          </a:p>
          <a:p>
            <a:r>
              <a:rPr lang="es-AR" dirty="0"/>
              <a:t>R</a:t>
            </a:r>
            <a:r>
              <a:rPr lang="es-AR" dirty="0" smtClean="0"/>
              <a:t>esultados todos negativos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52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2292474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9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400195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7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069" y="1519384"/>
            <a:ext cx="8158688" cy="480429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/>
              <a:t/>
            </a:r>
            <a:br>
              <a:rPr lang="es-AR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Silvina </a:t>
            </a: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</a:t>
            </a:r>
            <a:b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Adriana </a:t>
            </a:r>
            <a:r>
              <a:rPr lang="es-AR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Chiavon</a:t>
            </a:r>
            <a:r>
              <a:rPr lang="es-A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Carina </a:t>
            </a:r>
            <a:r>
              <a:rPr lang="es-AR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  <a:r>
              <a:rPr lang="es-A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Beatriz Huerta</a:t>
            </a:r>
            <a:b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Edith</a:t>
            </a:r>
            <a:r>
              <a:rPr lang="es-A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Símil</a:t>
            </a:r>
            <a:b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Marcela Sixto</a:t>
            </a:r>
            <a:br>
              <a:rPr lang="es-A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29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215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Garamond</vt:lpstr>
      <vt:lpstr>Orgánico</vt:lpstr>
      <vt:lpstr>Campaña Hepatitis C</vt:lpstr>
      <vt:lpstr>Difusión por medios televisivos, radiales, vía internet, whatsapp y a través de los periódicos</vt:lpstr>
      <vt:lpstr>Presentación de PowerPoint</vt:lpstr>
      <vt:lpstr>Presentación de PowerPoint</vt:lpstr>
      <vt:lpstr>Presentación de PowerPoint</vt:lpstr>
      <vt:lpstr>            Silvina Cano Adriana Chiavon Carina Gomez  Beatriz Huerta Edith Símil Marcela Sixto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Hepatitis C</dc:title>
  <dc:creator>Marcela</dc:creator>
  <cp:lastModifiedBy>Marcela</cp:lastModifiedBy>
  <cp:revision>7</cp:revision>
  <dcterms:created xsi:type="dcterms:W3CDTF">2017-11-09T19:16:52Z</dcterms:created>
  <dcterms:modified xsi:type="dcterms:W3CDTF">2017-11-14T12:29:49Z</dcterms:modified>
</cp:coreProperties>
</file>