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charts/chart8.xml" ContentType="application/vnd.openxmlformats-officedocument.drawingml.char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charts/chart4.xml" ContentType="application/vnd.openxmlformats-officedocument.drawingml.chart+xml"/>
  <Override PartName="/ppt/drawings/drawing8.xml" ContentType="application/vnd.openxmlformats-officedocument.drawingml.chartshapes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charts/chart9.xml" ContentType="application/vnd.openxmlformats-officedocument.drawingml.char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charts/chart6.xml" ContentType="application/vnd.openxmlformats-officedocument.drawingml.char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5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00" r:id="rId2"/>
    <p:sldMasterId id="2147484247" r:id="rId3"/>
    <p:sldMasterId id="2147484260" r:id="rId4"/>
    <p:sldMasterId id="2147484262" r:id="rId5"/>
    <p:sldMasterId id="2147484276" r:id="rId6"/>
    <p:sldMasterId id="2147484289" r:id="rId7"/>
    <p:sldMasterId id="2147484302" r:id="rId8"/>
    <p:sldMasterId id="2147484315" r:id="rId9"/>
    <p:sldMasterId id="2147484327" r:id="rId10"/>
    <p:sldMasterId id="2147484339" r:id="rId11"/>
    <p:sldMasterId id="2147484351" r:id="rId12"/>
  </p:sldMasterIdLst>
  <p:notesMasterIdLst>
    <p:notesMasterId r:id="rId54"/>
  </p:notesMasterIdLst>
  <p:handoutMasterIdLst>
    <p:handoutMasterId r:id="rId55"/>
  </p:handoutMasterIdLst>
  <p:sldIdLst>
    <p:sldId id="256" r:id="rId13"/>
    <p:sldId id="313" r:id="rId14"/>
    <p:sldId id="325" r:id="rId15"/>
    <p:sldId id="294" r:id="rId16"/>
    <p:sldId id="297" r:id="rId17"/>
    <p:sldId id="326" r:id="rId18"/>
    <p:sldId id="327" r:id="rId19"/>
    <p:sldId id="328" r:id="rId20"/>
    <p:sldId id="330" r:id="rId21"/>
    <p:sldId id="331" r:id="rId22"/>
    <p:sldId id="332" r:id="rId23"/>
    <p:sldId id="333" r:id="rId24"/>
    <p:sldId id="339" r:id="rId25"/>
    <p:sldId id="316" r:id="rId26"/>
    <p:sldId id="309" r:id="rId27"/>
    <p:sldId id="308" r:id="rId28"/>
    <p:sldId id="334" r:id="rId29"/>
    <p:sldId id="335" r:id="rId30"/>
    <p:sldId id="336" r:id="rId31"/>
    <p:sldId id="338" r:id="rId32"/>
    <p:sldId id="337" r:id="rId33"/>
    <p:sldId id="340" r:id="rId34"/>
    <p:sldId id="341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42" r:id="rId43"/>
    <p:sldId id="315" r:id="rId44"/>
    <p:sldId id="343" r:id="rId45"/>
    <p:sldId id="344" r:id="rId46"/>
    <p:sldId id="293" r:id="rId47"/>
    <p:sldId id="298" r:id="rId48"/>
    <p:sldId id="317" r:id="rId49"/>
    <p:sldId id="346" r:id="rId50"/>
    <p:sldId id="347" r:id="rId51"/>
    <p:sldId id="307" r:id="rId52"/>
    <p:sldId id="345" r:id="rId53"/>
  </p:sldIdLst>
  <p:sldSz cx="13681075" cy="7561263"/>
  <p:notesSz cx="6858000" cy="91440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602179" indent="-14579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1207523" indent="-29474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812877" indent="-4437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2419809" indent="-59425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1943" algn="l" defTabSz="912776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38332" algn="l" defTabSz="912776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194717" algn="l" defTabSz="912776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1107" algn="l" defTabSz="912776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9F1"/>
    <a:srgbClr val="00CC99"/>
    <a:srgbClr val="000000"/>
    <a:srgbClr val="AB8525"/>
    <a:srgbClr val="003B56"/>
    <a:srgbClr val="4A63AD"/>
    <a:srgbClr val="00BBBD"/>
    <a:srgbClr val="922DA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75396" autoAdjust="0"/>
  </p:normalViewPr>
  <p:slideViewPr>
    <p:cSldViewPr>
      <p:cViewPr>
        <p:scale>
          <a:sx n="59" d="100"/>
          <a:sy n="59" d="100"/>
        </p:scale>
        <p:origin x="-1428" y="-660"/>
      </p:cViewPr>
      <p:guideLst>
        <p:guide orient="horz" pos="2382"/>
        <p:guide pos="43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Hoja_de_c_lculo_de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Hoja_de_c_lculo_de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Hoja_de_c_lculo_de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Hoja_de_c_lculo_de_Microsoft_Office_Excel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Hoja_de_c_lculo_de_Microsoft_Office_Excel7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Hoja_de_c_lculo_de_Microsoft_Office_Excel8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atricia\AppData\Local\Microsoft\Windows\INetCache\Content.Outlook\NU8T1A2N\Informe%20para%20Hepatitis%202015.xlsx" TargetMode="External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style val="10"/>
  <c:chart>
    <c:title>
      <c:tx>
        <c:rich>
          <a:bodyPr/>
          <a:lstStyle/>
          <a:p>
            <a:pPr>
              <a:defRPr sz="1600" b="1"/>
            </a:pPr>
            <a:r>
              <a:rPr lang="en-US" sz="1600" b="1" dirty="0" err="1"/>
              <a:t>Cobertura</a:t>
            </a:r>
            <a:r>
              <a:rPr lang="en-US" sz="1600" b="1" dirty="0"/>
              <a:t> de </a:t>
            </a:r>
            <a:r>
              <a:rPr lang="en-US" sz="1600" b="1" dirty="0" err="1"/>
              <a:t>Salud</a:t>
            </a:r>
            <a:r>
              <a:rPr lang="en-US" sz="1600" b="1" dirty="0"/>
              <a:t> </a:t>
            </a:r>
            <a:r>
              <a:rPr lang="en-US" sz="1600" b="1" dirty="0" err="1"/>
              <a:t>en</a:t>
            </a:r>
            <a:r>
              <a:rPr lang="en-US" sz="1600" b="1" dirty="0"/>
              <a:t> </a:t>
            </a:r>
            <a:r>
              <a:rPr lang="en-US" sz="1600" b="1" dirty="0" err="1"/>
              <a:t>Hiper</a:t>
            </a:r>
            <a:r>
              <a:rPr lang="en-US" sz="1600" b="1" dirty="0"/>
              <a:t> </a:t>
            </a:r>
            <a:r>
              <a:rPr lang="en-US" sz="1600" b="1" dirty="0" err="1"/>
              <a:t>urgentes</a:t>
            </a:r>
            <a:r>
              <a:rPr lang="en-US" sz="1600" b="1" dirty="0"/>
              <a:t> </a:t>
            </a:r>
          </a:p>
        </c:rich>
      </c:tx>
      <c:layout>
        <c:manualLayout>
          <c:xMode val="edge"/>
          <c:yMode val="edge"/>
          <c:x val="0.14226298967980569"/>
          <c:y val="2.6270249906284682E-2"/>
        </c:manualLayout>
      </c:layout>
    </c:title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</c:dPt>
          <c:cat>
            <c:strRef>
              <c:f>Sheet1!$A$2:$A$3</c:f>
              <c:strCache>
                <c:ptCount val="2"/>
                <c:pt idx="0">
                  <c:v>Cobertura Privada (obras sociales y medicina prepaga)</c:v>
                </c:pt>
                <c:pt idx="1">
                  <c:v>Cobertura Pública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58.5</c:v>
                </c:pt>
                <c:pt idx="1">
                  <c:v>41.5</c:v>
                </c:pt>
              </c:numCache>
            </c:numRef>
          </c:val>
        </c:ser>
        <c:dLbls/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1532763215637576"/>
          <c:y val="0.24200094586284757"/>
          <c:w val="0.37685196399015197"/>
          <c:h val="0.55353232813583075"/>
        </c:manualLayout>
      </c:layout>
      <c:txPr>
        <a:bodyPr/>
        <a:lstStyle/>
        <a:p>
          <a:pPr>
            <a:defRPr sz="1100"/>
          </a:pPr>
          <a:endParaRPr lang="es-AR"/>
        </a:p>
      </c:txPr>
    </c:legend>
    <c:plotVisOnly val="1"/>
    <c:dispBlanksAs val="zero"/>
  </c:chart>
  <c:txPr>
    <a:bodyPr/>
    <a:lstStyle/>
    <a:p>
      <a:pPr>
        <a:defRPr sz="1800"/>
      </a:pPr>
      <a:endParaRPr lang="es-AR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masculino</c:v>
                </c:pt>
              </c:strCache>
            </c:strRef>
          </c:tx>
          <c:dPt>
            <c:idx val="1"/>
            <c:spPr>
              <a:solidFill>
                <a:srgbClr val="FFC000"/>
              </a:solidFill>
            </c:spPr>
          </c:dPt>
          <c:cat>
            <c:strRef>
              <c:f>Hoja1!$A$2:$A$3</c:f>
              <c:strCache>
                <c:ptCount val="2"/>
                <c:pt idx="0">
                  <c:v>Sexo</c:v>
                </c:pt>
                <c:pt idx="1">
                  <c:v>Edad (media)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63</c:v>
                </c:pt>
                <c:pt idx="1">
                  <c:v>54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femenino</c:v>
                </c:pt>
              </c:strCache>
            </c:strRef>
          </c:tx>
          <c:cat>
            <c:strRef>
              <c:f>Hoja1!$A$2:$A$3</c:f>
              <c:strCache>
                <c:ptCount val="2"/>
                <c:pt idx="0">
                  <c:v>Sexo</c:v>
                </c:pt>
                <c:pt idx="1">
                  <c:v>Edad (media)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37</c:v>
                </c:pt>
              </c:numCache>
            </c:numRef>
          </c:val>
        </c:ser>
        <c:dLbls/>
        <c:axId val="170806272"/>
        <c:axId val="170816256"/>
      </c:barChart>
      <c:catAx>
        <c:axId val="170806272"/>
        <c:scaling>
          <c:orientation val="minMax"/>
        </c:scaling>
        <c:axPos val="b"/>
        <c:numFmt formatCode="General" sourceLinked="0"/>
        <c:tickLblPos val="nextTo"/>
        <c:crossAx val="170816256"/>
        <c:crosses val="autoZero"/>
        <c:auto val="1"/>
        <c:lblAlgn val="ctr"/>
        <c:lblOffset val="100"/>
      </c:catAx>
      <c:valAx>
        <c:axId val="170816256"/>
        <c:scaling>
          <c:orientation val="minMax"/>
          <c:max val="100"/>
          <c:min val="0"/>
        </c:scaling>
        <c:axPos val="l"/>
        <c:majorGridlines/>
        <c:numFmt formatCode="General" sourceLinked="1"/>
        <c:tickLblPos val="nextTo"/>
        <c:crossAx val="170806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76422425797355"/>
          <c:y val="0.73790373567286693"/>
          <c:w val="0.19802657408662122"/>
          <c:h val="0.13909155812589744"/>
        </c:manualLayout>
      </c:layout>
      <c:txPr>
        <a:bodyPr/>
        <a:lstStyle/>
        <a:p>
          <a:pPr>
            <a:defRPr sz="1600"/>
          </a:pPr>
          <a:endParaRPr lang="es-AR"/>
        </a:p>
      </c:txPr>
    </c:legend>
    <c:plotVisOnly val="1"/>
    <c:dispBlanksAs val="gap"/>
  </c:chart>
  <c:txPr>
    <a:bodyPr/>
    <a:lstStyle/>
    <a:p>
      <a:pPr>
        <a:defRPr sz="1800"/>
      </a:pPr>
      <a:endParaRPr lang="es-AR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title>
      <c:tx>
        <c:rich>
          <a:bodyPr/>
          <a:lstStyle/>
          <a:p>
            <a:pPr>
              <a:defRPr sz="1600"/>
            </a:pPr>
            <a:r>
              <a:rPr lang="es-AR" sz="1600" dirty="0"/>
              <a:t>Genotipos del virus </a:t>
            </a:r>
            <a:r>
              <a:rPr lang="es-AR" sz="1600" dirty="0" smtClean="0"/>
              <a:t>C (n: 1068)</a:t>
            </a:r>
            <a:endParaRPr lang="es-AR" sz="1600" dirty="0"/>
          </a:p>
        </c:rich>
      </c:tx>
    </c:title>
    <c:plotArea>
      <c:layout>
        <c:manualLayout>
          <c:layoutTarget val="inner"/>
          <c:xMode val="edge"/>
          <c:yMode val="edge"/>
          <c:x val="0.19550023963119154"/>
          <c:y val="0.18906205484469854"/>
          <c:w val="0.35993440172898017"/>
          <c:h val="0.76455047989372094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Genotipos del virus C</c:v>
                </c:pt>
              </c:strCache>
            </c:strRef>
          </c:tx>
          <c:explosion val="25"/>
          <c:dPt>
            <c:idx val="0"/>
            <c:explosion val="26"/>
          </c:dPt>
          <c:cat>
            <c:strRef>
              <c:f>Hoja1!$A$2:$A$5</c:f>
              <c:strCache>
                <c:ptCount val="4"/>
                <c:pt idx="0">
                  <c:v>G1</c:v>
                </c:pt>
                <c:pt idx="1">
                  <c:v>G2</c:v>
                </c:pt>
                <c:pt idx="2">
                  <c:v>G3</c:v>
                </c:pt>
                <c:pt idx="3">
                  <c:v>G4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76</c:v>
                </c:pt>
                <c:pt idx="1">
                  <c:v>7</c:v>
                </c:pt>
                <c:pt idx="2">
                  <c:v>14.5</c:v>
                </c:pt>
                <c:pt idx="3">
                  <c:v>2.5</c:v>
                </c:pt>
              </c:numCache>
            </c:numRef>
          </c:val>
        </c:ser>
        <c:dLbls/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s-AR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s-AR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s-AR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es-AR"/>
          </a:p>
        </c:txPr>
      </c:legendEntry>
      <c:layout>
        <c:manualLayout>
          <c:xMode val="edge"/>
          <c:yMode val="edge"/>
          <c:x val="0.66722943630545573"/>
          <c:y val="0.2005594670687503"/>
          <c:w val="0.14431202020025843"/>
          <c:h val="0.7357104169862654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es-AR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title/>
    <c:plotArea>
      <c:layout>
        <c:manualLayout>
          <c:layoutTarget val="inner"/>
          <c:xMode val="edge"/>
          <c:yMode val="edge"/>
          <c:x val="9.9311719029257631E-2"/>
          <c:y val="0.36928771973747754"/>
          <c:w val="0.35046303690352154"/>
          <c:h val="0.49444374899408078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Sub tipos de G1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1b</c:v>
                </c:pt>
                <c:pt idx="1">
                  <c:v>1a</c:v>
                </c:pt>
                <c:pt idx="2">
                  <c:v>sin determinar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44</c:v>
                </c:pt>
                <c:pt idx="1">
                  <c:v>41</c:v>
                </c:pt>
                <c:pt idx="2">
                  <c:v>15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0834404415138643"/>
          <c:y val="0.27308571326382808"/>
          <c:w val="0.34211875189859708"/>
          <c:h val="0.66676465373237503"/>
        </c:manualLayout>
      </c:layout>
    </c:legend>
    <c:plotVisOnly val="1"/>
    <c:dispBlanksAs val="zero"/>
  </c:chart>
  <c:spPr>
    <a:ln>
      <a:solidFill>
        <a:schemeClr val="accent3">
          <a:lumMod val="75000"/>
        </a:schemeClr>
      </a:solidFill>
    </a:ln>
  </c:spPr>
  <c:txPr>
    <a:bodyPr/>
    <a:lstStyle/>
    <a:p>
      <a:pPr>
        <a:defRPr sz="1100"/>
      </a:pPr>
      <a:endParaRPr lang="es-AR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hart>
    <c:autoTitleDeleted val="1"/>
    <c:plotArea>
      <c:layout/>
      <c:barChart>
        <c:barDir val="bar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Factores de riesgo</c:v>
                </c:pt>
              </c:strCache>
            </c:strRef>
          </c:tx>
          <c:cat>
            <c:strRef>
              <c:f>Hoja1!$A$2:$A$6</c:f>
              <c:strCache>
                <c:ptCount val="5"/>
                <c:pt idx="0">
                  <c:v>Otros (TOH/TV/Tatuajes)</c:v>
                </c:pt>
                <c:pt idx="1">
                  <c:v>Proc Médicos</c:v>
                </c:pt>
                <c:pt idx="2">
                  <c:v>Hemoderivados</c:v>
                </c:pt>
                <c:pt idx="3">
                  <c:v>UDI</c:v>
                </c:pt>
                <c:pt idx="4">
                  <c:v>No sabe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8</c:v>
                </c:pt>
                <c:pt idx="1">
                  <c:v>21</c:v>
                </c:pt>
                <c:pt idx="2">
                  <c:v>22</c:v>
                </c:pt>
                <c:pt idx="3">
                  <c:v>24</c:v>
                </c:pt>
                <c:pt idx="4">
                  <c:v>35</c:v>
                </c:pt>
              </c:numCache>
            </c:numRef>
          </c:val>
        </c:ser>
        <c:dLbls/>
        <c:overlap val="100"/>
        <c:axId val="171180416"/>
        <c:axId val="171181952"/>
      </c:barChart>
      <c:catAx>
        <c:axId val="17118041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000"/>
            </a:pPr>
            <a:endParaRPr lang="es-AR"/>
          </a:p>
        </c:txPr>
        <c:crossAx val="171181952"/>
        <c:crosses val="autoZero"/>
        <c:auto val="1"/>
        <c:lblAlgn val="ctr"/>
        <c:lblOffset val="100"/>
      </c:catAx>
      <c:valAx>
        <c:axId val="171181952"/>
        <c:scaling>
          <c:orientation val="minMax"/>
          <c:max val="100"/>
          <c:min val="0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es-AR"/>
          </a:p>
        </c:txPr>
        <c:crossAx val="1711804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400"/>
      </a:pPr>
      <a:endParaRPr lang="es-AR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Chorte total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B05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Sheet1!$A$2:$A$5</c:f>
              <c:strCache>
                <c:ptCount val="4"/>
                <c:pt idx="0">
                  <c:v>Cohorte</c:v>
                </c:pt>
                <c:pt idx="1">
                  <c:v>Exp (PR)</c:v>
                </c:pt>
                <c:pt idx="2">
                  <c:v>Exp (IP)</c:v>
                </c:pt>
                <c:pt idx="3">
                  <c:v>VIH-VHC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17</c:v>
                </c:pt>
                <c:pt idx="2">
                  <c:v>8.9</c:v>
                </c:pt>
                <c:pt idx="3">
                  <c:v>11</c:v>
                </c:pt>
              </c:numCache>
            </c:numRef>
          </c:val>
        </c:ser>
        <c:dLbls/>
        <c:overlap val="100"/>
        <c:axId val="171314176"/>
        <c:axId val="171332352"/>
      </c:barChart>
      <c:catAx>
        <c:axId val="1713141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es-AR"/>
          </a:p>
        </c:txPr>
        <c:crossAx val="171332352"/>
        <c:crosses val="autoZero"/>
        <c:auto val="1"/>
        <c:lblAlgn val="ctr"/>
        <c:lblOffset val="100"/>
      </c:catAx>
      <c:valAx>
        <c:axId val="1713323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s-AR"/>
          </a:p>
        </c:txPr>
        <c:crossAx val="171314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68891415473872"/>
          <c:y val="0.14154527559055124"/>
          <c:w val="0.21881118847877262"/>
          <c:h val="0.43367495078740304"/>
        </c:manualLayout>
      </c:layout>
      <c:txPr>
        <a:bodyPr/>
        <a:lstStyle/>
        <a:p>
          <a:pPr>
            <a:defRPr sz="1000"/>
          </a:pPr>
          <a:endParaRPr lang="es-AR"/>
        </a:p>
      </c:txPr>
    </c:legend>
    <c:plotVisOnly val="1"/>
    <c:dispBlanksAs val="gap"/>
  </c:chart>
  <c:txPr>
    <a:bodyPr/>
    <a:lstStyle/>
    <a:p>
      <a:pPr>
        <a:defRPr sz="1800"/>
      </a:pPr>
      <a:endParaRPr lang="es-AR"/>
    </a:p>
  </c:txPr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970316819967728"/>
          <c:y val="5.1478947564299077E-2"/>
          <c:w val="0.83530501492600129"/>
          <c:h val="0.79478992505373613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B05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FF00FF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Sheet1!$A$2:$A$4</c:f>
              <c:strCache>
                <c:ptCount val="3"/>
                <c:pt idx="0">
                  <c:v>Global</c:v>
                </c:pt>
                <c:pt idx="1">
                  <c:v>Sof/Richmond</c:v>
                </c:pt>
                <c:pt idx="2">
                  <c:v>Sof/Gilead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94.1</c:v>
                </c:pt>
                <c:pt idx="1">
                  <c:v>94.4</c:v>
                </c:pt>
                <c:pt idx="2">
                  <c:v>93.9</c:v>
                </c:pt>
              </c:numCache>
            </c:numRef>
          </c:val>
        </c:ser>
        <c:dLbls/>
        <c:overlap val="100"/>
        <c:axId val="171443712"/>
        <c:axId val="171445248"/>
      </c:barChart>
      <c:catAx>
        <c:axId val="1714437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/>
            </a:pPr>
            <a:endParaRPr lang="es-AR"/>
          </a:p>
        </c:txPr>
        <c:crossAx val="171445248"/>
        <c:crosses val="autoZero"/>
        <c:auto val="1"/>
        <c:lblAlgn val="ctr"/>
        <c:lblOffset val="100"/>
      </c:catAx>
      <c:valAx>
        <c:axId val="171445248"/>
        <c:scaling>
          <c:orientation val="minMax"/>
          <c:max val="100"/>
          <c:min val="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es-AR"/>
          </a:p>
        </c:txPr>
        <c:crossAx val="1714437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es-AR"/>
    </a:p>
  </c:txPr>
  <c:externalData r:id="rId2"/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3501193677487914E-2"/>
          <c:y val="4.1867373414343219E-2"/>
          <c:w val="0.88685579769081613"/>
          <c:h val="0.78688122832993734"/>
        </c:manualLayout>
      </c:layout>
      <c:barChart>
        <c:barDir val="col"/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Columna1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1"/>
            <c:spPr>
              <a:solidFill>
                <a:srgbClr val="00B05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spPr>
              <a:solidFill>
                <a:srgbClr val="FFFF0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spPr>
              <a:solidFill>
                <a:srgbClr val="00B0F0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cat>
            <c:strRef>
              <c:f>Sheet1!$A$2:$A$6</c:f>
              <c:strCache>
                <c:ptCount val="5"/>
                <c:pt idx="0">
                  <c:v>Global (n: 411)</c:v>
                </c:pt>
                <c:pt idx="1">
                  <c:v>G1a (n: 165)</c:v>
                </c:pt>
                <c:pt idx="2">
                  <c:v>G1b (n: 156)</c:v>
                </c:pt>
                <c:pt idx="3">
                  <c:v>G2 (n: 33)</c:v>
                </c:pt>
                <c:pt idx="4">
                  <c:v>G3 (n: 57)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94.1</c:v>
                </c:pt>
                <c:pt idx="1">
                  <c:v>95.1</c:v>
                </c:pt>
                <c:pt idx="2">
                  <c:v>96.7</c:v>
                </c:pt>
                <c:pt idx="3">
                  <c:v>93.9</c:v>
                </c:pt>
                <c:pt idx="4">
                  <c:v>84.2</c:v>
                </c:pt>
              </c:numCache>
            </c:numRef>
          </c:val>
        </c:ser>
        <c:dLbls/>
        <c:overlap val="100"/>
        <c:axId val="171482112"/>
        <c:axId val="171287296"/>
      </c:barChart>
      <c:catAx>
        <c:axId val="171482112"/>
        <c:scaling>
          <c:orientation val="minMax"/>
        </c:scaling>
        <c:axPos val="b"/>
        <c:numFmt formatCode="General" sourceLinked="0"/>
        <c:tickLblPos val="nextTo"/>
        <c:crossAx val="171287296"/>
        <c:crosses val="autoZero"/>
        <c:auto val="1"/>
        <c:lblAlgn val="ctr"/>
        <c:lblOffset val="100"/>
      </c:catAx>
      <c:valAx>
        <c:axId val="171287296"/>
        <c:scaling>
          <c:orientation val="minMax"/>
          <c:max val="100"/>
          <c:min val="0"/>
        </c:scaling>
        <c:axPos val="l"/>
        <c:majorGridlines/>
        <c:numFmt formatCode="General" sourceLinked="1"/>
        <c:tickLblPos val="nextTo"/>
        <c:crossAx val="171482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000"/>
      </a:pPr>
      <a:endParaRPr lang="es-AR"/>
    </a:p>
  </c:txPr>
  <c:externalData r:id="rId2"/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s-A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112032048625642"/>
          <c:y val="6.1091204603392291E-2"/>
          <c:w val="0.88488031101375564"/>
          <c:h val="0.67596776066708564"/>
        </c:manualLayout>
      </c:layout>
      <c:lineChart>
        <c:grouping val="standard"/>
        <c:ser>
          <c:idx val="0"/>
          <c:order val="0"/>
          <c:tx>
            <c:strRef>
              <c:f>'[Informe para Hepatitis 2015.xlsx]Hoja3'!$A$2</c:f>
              <c:strCache>
                <c:ptCount val="1"/>
                <c:pt idx="0">
                  <c:v>Varones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'[Informe para Hepatitis 2015.xlsx]Hoja3'!$B$1:$R$1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'[Informe para Hepatitis 2015.xlsx]Hoja3'!$B$2:$R$2</c:f>
              <c:numCache>
                <c:formatCode>General</c:formatCode>
                <c:ptCount val="17"/>
                <c:pt idx="0">
                  <c:v>0.29000000000000031</c:v>
                </c:pt>
                <c:pt idx="1">
                  <c:v>0.32000000000000173</c:v>
                </c:pt>
                <c:pt idx="2">
                  <c:v>0.27</c:v>
                </c:pt>
                <c:pt idx="3">
                  <c:v>0.41000000000000031</c:v>
                </c:pt>
                <c:pt idx="4">
                  <c:v>0.37000000000000038</c:v>
                </c:pt>
                <c:pt idx="5">
                  <c:v>0.26</c:v>
                </c:pt>
                <c:pt idx="6">
                  <c:v>0.35000000000000031</c:v>
                </c:pt>
                <c:pt idx="7">
                  <c:v>0.35000000000000031</c:v>
                </c:pt>
                <c:pt idx="8">
                  <c:v>0.38000000000000173</c:v>
                </c:pt>
                <c:pt idx="9">
                  <c:v>0.29000000000000031</c:v>
                </c:pt>
                <c:pt idx="10">
                  <c:v>0.36000000000000032</c:v>
                </c:pt>
                <c:pt idx="11">
                  <c:v>0.4</c:v>
                </c:pt>
                <c:pt idx="12">
                  <c:v>0.4</c:v>
                </c:pt>
                <c:pt idx="13">
                  <c:v>0.35000000000000031</c:v>
                </c:pt>
                <c:pt idx="14">
                  <c:v>0.3300000000000019</c:v>
                </c:pt>
                <c:pt idx="15">
                  <c:v>0.28000000000000008</c:v>
                </c:pt>
                <c:pt idx="16">
                  <c:v>0.27</c:v>
                </c:pt>
              </c:numCache>
            </c:numRef>
          </c:val>
        </c:ser>
        <c:ser>
          <c:idx val="1"/>
          <c:order val="1"/>
          <c:tx>
            <c:strRef>
              <c:f>'[Informe para Hepatitis 2015.xlsx]Hoja3'!$A$3</c:f>
              <c:strCache>
                <c:ptCount val="1"/>
                <c:pt idx="0">
                  <c:v>Mujeres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'[Informe para Hepatitis 2015.xlsx]Hoja3'!$B$1:$R$1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'[Informe para Hepatitis 2015.xlsx]Hoja3'!$B$3:$R$3</c:f>
              <c:numCache>
                <c:formatCode>General</c:formatCode>
                <c:ptCount val="17"/>
                <c:pt idx="0">
                  <c:v>0.30000000000000032</c:v>
                </c:pt>
                <c:pt idx="1">
                  <c:v>0.26</c:v>
                </c:pt>
                <c:pt idx="2">
                  <c:v>0.34000000000000047</c:v>
                </c:pt>
                <c:pt idx="3">
                  <c:v>0.4</c:v>
                </c:pt>
                <c:pt idx="4">
                  <c:v>0.29000000000000031</c:v>
                </c:pt>
                <c:pt idx="5">
                  <c:v>0.38000000000000173</c:v>
                </c:pt>
                <c:pt idx="6">
                  <c:v>0.26</c:v>
                </c:pt>
                <c:pt idx="7">
                  <c:v>0.41000000000000031</c:v>
                </c:pt>
                <c:pt idx="8">
                  <c:v>0.43000000000000038</c:v>
                </c:pt>
                <c:pt idx="9">
                  <c:v>0.4</c:v>
                </c:pt>
                <c:pt idx="10">
                  <c:v>0.35000000000000031</c:v>
                </c:pt>
                <c:pt idx="11">
                  <c:v>0.32000000000000173</c:v>
                </c:pt>
                <c:pt idx="12">
                  <c:v>0.35000000000000031</c:v>
                </c:pt>
                <c:pt idx="13">
                  <c:v>0.28000000000000008</c:v>
                </c:pt>
                <c:pt idx="14">
                  <c:v>0.27</c:v>
                </c:pt>
                <c:pt idx="15">
                  <c:v>0.24000000000000021</c:v>
                </c:pt>
                <c:pt idx="16">
                  <c:v>0.30000000000000032</c:v>
                </c:pt>
              </c:numCache>
            </c:numRef>
          </c:val>
        </c:ser>
        <c:ser>
          <c:idx val="2"/>
          <c:order val="2"/>
          <c:tx>
            <c:strRef>
              <c:f>'[Informe para Hepatitis 2015.xlsx]Hoja3'!$A$4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'[Informe para Hepatitis 2015.xlsx]Hoja3'!$B$1:$R$1</c:f>
              <c:numCache>
                <c:formatCode>General</c:formatCode>
                <c:ptCount val="17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</c:numCache>
            </c:numRef>
          </c:cat>
          <c:val>
            <c:numRef>
              <c:f>'[Informe para Hepatitis 2015.xlsx]Hoja3'!$B$4:$R$4</c:f>
              <c:numCache>
                <c:formatCode>General</c:formatCode>
                <c:ptCount val="17"/>
                <c:pt idx="0">
                  <c:v>0.29000000000000031</c:v>
                </c:pt>
                <c:pt idx="1">
                  <c:v>0.29000000000000031</c:v>
                </c:pt>
                <c:pt idx="2">
                  <c:v>0.31000000000000166</c:v>
                </c:pt>
                <c:pt idx="3">
                  <c:v>0.41000000000000031</c:v>
                </c:pt>
                <c:pt idx="4">
                  <c:v>0.3300000000000019</c:v>
                </c:pt>
                <c:pt idx="5">
                  <c:v>0.32000000000000173</c:v>
                </c:pt>
                <c:pt idx="6">
                  <c:v>0.30000000000000032</c:v>
                </c:pt>
                <c:pt idx="7">
                  <c:v>0.38000000000000173</c:v>
                </c:pt>
                <c:pt idx="8">
                  <c:v>0.4</c:v>
                </c:pt>
                <c:pt idx="9">
                  <c:v>0.35000000000000031</c:v>
                </c:pt>
                <c:pt idx="10">
                  <c:v>0.36000000000000032</c:v>
                </c:pt>
                <c:pt idx="11">
                  <c:v>0.36000000000000032</c:v>
                </c:pt>
                <c:pt idx="12">
                  <c:v>0.37000000000000038</c:v>
                </c:pt>
                <c:pt idx="13">
                  <c:v>0.31000000000000166</c:v>
                </c:pt>
                <c:pt idx="14">
                  <c:v>0.30000000000000032</c:v>
                </c:pt>
                <c:pt idx="15">
                  <c:v>0.26</c:v>
                </c:pt>
                <c:pt idx="16">
                  <c:v>0.28000000000000008</c:v>
                </c:pt>
              </c:numCache>
            </c:numRef>
          </c:val>
        </c:ser>
        <c:dLbls/>
        <c:marker val="1"/>
        <c:axId val="111377792"/>
        <c:axId val="112104960"/>
      </c:lineChart>
      <c:catAx>
        <c:axId val="11137779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Años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12104960"/>
        <c:crosses val="autoZero"/>
        <c:lblAlgn val="ctr"/>
        <c:lblOffset val="100"/>
      </c:catAx>
      <c:valAx>
        <c:axId val="11210496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AR"/>
                  <a:t>Tasa x 100,000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11377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AR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D99072-B515-4CEB-8AFB-5DE534C9870F}" type="doc">
      <dgm:prSet loTypeId="urn:microsoft.com/office/officeart/2005/8/layout/process2" loCatId="process" qsTypeId="urn:microsoft.com/office/officeart/2005/8/quickstyle/simple4" qsCatId="simple" csTypeId="urn:microsoft.com/office/officeart/2005/8/colors/colorful5" csCatId="colorful" phldr="1"/>
      <dgm:spPr/>
    </dgm:pt>
    <dgm:pt modelId="{6D1317CF-7765-4D2A-BEA8-1AD0C8B98EC0}">
      <dgm:prSet phldrT="[Texto]" custT="1"/>
      <dgm:spPr/>
      <dgm:t>
        <a:bodyPr/>
        <a:lstStyle/>
        <a:p>
          <a:pPr algn="ctr"/>
          <a:r>
            <a:rPr lang="es-AR" sz="1600" b="1" dirty="0" smtClean="0"/>
            <a:t>1068 pacientes</a:t>
          </a:r>
          <a:endParaRPr lang="es-AR" sz="1600" b="1" dirty="0"/>
        </a:p>
      </dgm:t>
    </dgm:pt>
    <dgm:pt modelId="{B991A001-D277-4EA2-84D2-5A7BC670071B}" type="parTrans" cxnId="{AAFA6C52-28FF-4142-884E-03E0F44667BE}">
      <dgm:prSet/>
      <dgm:spPr/>
      <dgm:t>
        <a:bodyPr/>
        <a:lstStyle/>
        <a:p>
          <a:pPr algn="l"/>
          <a:endParaRPr lang="es-AR"/>
        </a:p>
      </dgm:t>
    </dgm:pt>
    <dgm:pt modelId="{F75C7B6A-031F-4726-B315-8F96E5E76FA0}" type="sibTrans" cxnId="{AAFA6C52-28FF-4142-884E-03E0F44667BE}">
      <dgm:prSet/>
      <dgm:spPr/>
      <dgm:t>
        <a:bodyPr/>
        <a:lstStyle/>
        <a:p>
          <a:pPr algn="l"/>
          <a:endParaRPr lang="es-AR"/>
        </a:p>
      </dgm:t>
    </dgm:pt>
    <dgm:pt modelId="{5913E9EE-EDC9-4110-8DB1-7D75A0DDF480}">
      <dgm:prSet phldrT="[Texto]" custT="1"/>
      <dgm:spPr/>
      <dgm:t>
        <a:bodyPr/>
        <a:lstStyle/>
        <a:p>
          <a:pPr algn="ctr"/>
          <a:r>
            <a:rPr lang="es-AR" sz="1600" b="1" dirty="0" smtClean="0"/>
            <a:t>191 LEVES</a:t>
          </a:r>
          <a:endParaRPr lang="es-AR" sz="1600" b="1" dirty="0"/>
        </a:p>
      </dgm:t>
    </dgm:pt>
    <dgm:pt modelId="{1AD070B7-17FB-425D-951C-CCD68A37E259}" type="parTrans" cxnId="{BD6BCD4F-D6D0-427C-A495-F3BACDB0CD86}">
      <dgm:prSet/>
      <dgm:spPr/>
      <dgm:t>
        <a:bodyPr/>
        <a:lstStyle/>
        <a:p>
          <a:pPr algn="l"/>
          <a:endParaRPr lang="es-AR"/>
        </a:p>
      </dgm:t>
    </dgm:pt>
    <dgm:pt modelId="{33D33825-41A4-40EA-BE0A-CB6594E21AC9}" type="sibTrans" cxnId="{BD6BCD4F-D6D0-427C-A495-F3BACDB0CD86}">
      <dgm:prSet/>
      <dgm:spPr>
        <a:solidFill>
          <a:srgbClr val="92D050"/>
        </a:solidFill>
      </dgm:spPr>
      <dgm:t>
        <a:bodyPr/>
        <a:lstStyle/>
        <a:p>
          <a:pPr algn="l"/>
          <a:endParaRPr lang="es-AR"/>
        </a:p>
      </dgm:t>
    </dgm:pt>
    <dgm:pt modelId="{53B058B0-874A-4E26-985C-D7869199B62B}">
      <dgm:prSet phldrT="[Texto]" custT="1"/>
      <dgm:spPr/>
      <dgm:t>
        <a:bodyPr/>
        <a:lstStyle/>
        <a:p>
          <a:pPr algn="ctr"/>
          <a:r>
            <a:rPr lang="es-AR" sz="1600" b="1" dirty="0" smtClean="0"/>
            <a:t>54 SERIOS</a:t>
          </a:r>
          <a:endParaRPr lang="es-AR" sz="1600" b="1" dirty="0"/>
        </a:p>
      </dgm:t>
    </dgm:pt>
    <dgm:pt modelId="{7CBCE6E8-CBEA-441E-AA0B-4E3B7E0C07F4}" type="parTrans" cxnId="{BB64E747-11A4-4612-A446-DFCB7AE0D949}">
      <dgm:prSet/>
      <dgm:spPr/>
      <dgm:t>
        <a:bodyPr/>
        <a:lstStyle/>
        <a:p>
          <a:pPr algn="l"/>
          <a:endParaRPr lang="es-AR"/>
        </a:p>
      </dgm:t>
    </dgm:pt>
    <dgm:pt modelId="{6CF2111A-0158-4FED-8B5C-B448F0664E4D}" type="sibTrans" cxnId="{BB64E747-11A4-4612-A446-DFCB7AE0D949}">
      <dgm:prSet/>
      <dgm:spPr/>
      <dgm:t>
        <a:bodyPr/>
        <a:lstStyle/>
        <a:p>
          <a:pPr algn="l"/>
          <a:endParaRPr lang="es-AR"/>
        </a:p>
      </dgm:t>
    </dgm:pt>
    <dgm:pt modelId="{AA5E9AAE-F8A9-4279-AEE3-BA3D9E047E76}">
      <dgm:prSet phldrT="[Texto]" custT="1"/>
      <dgm:spPr/>
      <dgm:t>
        <a:bodyPr/>
        <a:lstStyle/>
        <a:p>
          <a:r>
            <a:rPr lang="es-AR" sz="1600" b="1" dirty="0" smtClean="0"/>
            <a:t>245 eventos </a:t>
          </a:r>
          <a:endParaRPr lang="es-AR" sz="1600" b="1" dirty="0"/>
        </a:p>
      </dgm:t>
    </dgm:pt>
    <dgm:pt modelId="{EAE9E3EE-7736-4563-8C53-1FCFD6D6F1FD}" type="parTrans" cxnId="{6A0D7F94-415C-4512-9892-C6E9425FAA8A}">
      <dgm:prSet/>
      <dgm:spPr/>
      <dgm:t>
        <a:bodyPr/>
        <a:lstStyle/>
        <a:p>
          <a:endParaRPr lang="es-AR"/>
        </a:p>
      </dgm:t>
    </dgm:pt>
    <dgm:pt modelId="{9E899456-35FC-43BB-A22F-2A1D77AF5E56}" type="sibTrans" cxnId="{6A0D7F94-415C-4512-9892-C6E9425FAA8A}">
      <dgm:prSet/>
      <dgm:spPr>
        <a:solidFill>
          <a:srgbClr val="92D050"/>
        </a:solidFill>
      </dgm:spPr>
      <dgm:t>
        <a:bodyPr/>
        <a:lstStyle/>
        <a:p>
          <a:endParaRPr lang="es-AR"/>
        </a:p>
      </dgm:t>
    </dgm:pt>
    <dgm:pt modelId="{16D7E747-C269-4D9C-8605-FE42E22A3C56}" type="pres">
      <dgm:prSet presAssocID="{20D99072-B515-4CEB-8AFB-5DE534C9870F}" presName="linearFlow" presStyleCnt="0">
        <dgm:presLayoutVars>
          <dgm:resizeHandles val="exact"/>
        </dgm:presLayoutVars>
      </dgm:prSet>
      <dgm:spPr/>
    </dgm:pt>
    <dgm:pt modelId="{C9732A7D-1394-46A3-BFA6-00F2F5163166}" type="pres">
      <dgm:prSet presAssocID="{6D1317CF-7765-4D2A-BEA8-1AD0C8B98EC0}" presName="node" presStyleLbl="node1" presStyleIdx="0" presStyleCnt="4" custLinFactNeighborX="-1389" custLinFactNeighborY="-38827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70ADA594-820D-49B6-BEF3-301CAE5FE173}" type="pres">
      <dgm:prSet presAssocID="{F75C7B6A-031F-4726-B315-8F96E5E76FA0}" presName="sibTrans" presStyleLbl="sibTrans2D1" presStyleIdx="0" presStyleCnt="3" custScaleX="74742" custScaleY="147376" custLinFactNeighborY="10675"/>
      <dgm:spPr/>
      <dgm:t>
        <a:bodyPr/>
        <a:lstStyle/>
        <a:p>
          <a:endParaRPr lang="es-AR"/>
        </a:p>
      </dgm:t>
    </dgm:pt>
    <dgm:pt modelId="{3C30CB93-3B10-4E50-9EB3-E9B0B3B7EF43}" type="pres">
      <dgm:prSet presAssocID="{F75C7B6A-031F-4726-B315-8F96E5E76FA0}" presName="connectorText" presStyleLbl="sibTrans2D1" presStyleIdx="0" presStyleCnt="3"/>
      <dgm:spPr/>
      <dgm:t>
        <a:bodyPr/>
        <a:lstStyle/>
        <a:p>
          <a:endParaRPr lang="es-AR"/>
        </a:p>
      </dgm:t>
    </dgm:pt>
    <dgm:pt modelId="{05A7F3B2-7E9D-43F3-9D82-1E204B5F6336}" type="pres">
      <dgm:prSet presAssocID="{AA5E9AAE-F8A9-4279-AEE3-BA3D9E047E7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B75BE8ED-6B4B-4A06-8887-1F260008BED1}" type="pres">
      <dgm:prSet presAssocID="{9E899456-35FC-43BB-A22F-2A1D77AF5E56}" presName="sibTrans" presStyleLbl="sibTrans2D1" presStyleIdx="1" presStyleCnt="3" custScaleX="101594" custScaleY="147376" custLinFactNeighborX="-1088" custLinFactNeighborY="2062"/>
      <dgm:spPr/>
      <dgm:t>
        <a:bodyPr/>
        <a:lstStyle/>
        <a:p>
          <a:endParaRPr lang="es-AR"/>
        </a:p>
      </dgm:t>
    </dgm:pt>
    <dgm:pt modelId="{065E9563-580C-4B7A-8ECD-A1BF013E9607}" type="pres">
      <dgm:prSet presAssocID="{9E899456-35FC-43BB-A22F-2A1D77AF5E56}" presName="connectorText" presStyleLbl="sibTrans2D1" presStyleIdx="1" presStyleCnt="3"/>
      <dgm:spPr/>
      <dgm:t>
        <a:bodyPr/>
        <a:lstStyle/>
        <a:p>
          <a:endParaRPr lang="es-AR"/>
        </a:p>
      </dgm:t>
    </dgm:pt>
    <dgm:pt modelId="{306A142F-E8B5-4EE7-ABC2-245ABF257E3D}" type="pres">
      <dgm:prSet presAssocID="{5913E9EE-EDC9-4110-8DB1-7D75A0DDF480}" presName="node" presStyleLbl="node1" presStyleIdx="2" presStyleCnt="4" custLinFactX="-97652" custLinFactY="-100000" custLinFactNeighborX="-100000" custLinFactNeighborY="-150454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459373D-1205-47C8-8947-E4BE77480DF5}" type="pres">
      <dgm:prSet presAssocID="{33D33825-41A4-40EA-BE0A-CB6594E21AC9}" presName="sibTrans" presStyleLbl="sibTrans2D1" presStyleIdx="2" presStyleCnt="3" custAng="82993" custFlipHor="0" custScaleX="28186" custScaleY="133624" custLinFactNeighborX="46833" custLinFactNeighborY="9179"/>
      <dgm:spPr/>
      <dgm:t>
        <a:bodyPr/>
        <a:lstStyle/>
        <a:p>
          <a:endParaRPr lang="es-AR"/>
        </a:p>
      </dgm:t>
    </dgm:pt>
    <dgm:pt modelId="{CC36D6B7-924E-43B3-A67C-9A8127790454}" type="pres">
      <dgm:prSet presAssocID="{33D33825-41A4-40EA-BE0A-CB6594E21AC9}" presName="connectorText" presStyleLbl="sibTrans2D1" presStyleIdx="2" presStyleCnt="3"/>
      <dgm:spPr/>
      <dgm:t>
        <a:bodyPr/>
        <a:lstStyle/>
        <a:p>
          <a:endParaRPr lang="es-AR"/>
        </a:p>
      </dgm:t>
    </dgm:pt>
    <dgm:pt modelId="{7BFE0066-001A-4AEE-9BF7-F291D0A9283D}" type="pres">
      <dgm:prSet presAssocID="{53B058B0-874A-4E26-985C-D7869199B62B}" presName="node" presStyleLbl="node1" presStyleIdx="3" presStyleCnt="4" custLinFactX="79874" custLinFactY="-201198" custLinFactNeighborX="100000" custLinFactNeighborY="-300000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6DB8CD98-AD95-40E8-BBB3-EDCCB1C9BEF3}" type="presOf" srcId="{5913E9EE-EDC9-4110-8DB1-7D75A0DDF480}" destId="{306A142F-E8B5-4EE7-ABC2-245ABF257E3D}" srcOrd="0" destOrd="0" presId="urn:microsoft.com/office/officeart/2005/8/layout/process2"/>
    <dgm:cxn modelId="{AD5C4988-8F4E-4244-AFBC-64C9F93CB785}" type="presOf" srcId="{33D33825-41A4-40EA-BE0A-CB6594E21AC9}" destId="{CC36D6B7-924E-43B3-A67C-9A8127790454}" srcOrd="1" destOrd="0" presId="urn:microsoft.com/office/officeart/2005/8/layout/process2"/>
    <dgm:cxn modelId="{53C063B0-79C0-4080-94DD-FC15893AC518}" type="presOf" srcId="{AA5E9AAE-F8A9-4279-AEE3-BA3D9E047E76}" destId="{05A7F3B2-7E9D-43F3-9D82-1E204B5F6336}" srcOrd="0" destOrd="0" presId="urn:microsoft.com/office/officeart/2005/8/layout/process2"/>
    <dgm:cxn modelId="{79C8847B-612F-4022-A26B-6C9A86766B84}" type="presOf" srcId="{9E899456-35FC-43BB-A22F-2A1D77AF5E56}" destId="{065E9563-580C-4B7A-8ECD-A1BF013E9607}" srcOrd="1" destOrd="0" presId="urn:microsoft.com/office/officeart/2005/8/layout/process2"/>
    <dgm:cxn modelId="{E0DE4A88-CA92-4BCB-96DA-D72E69A819F3}" type="presOf" srcId="{33D33825-41A4-40EA-BE0A-CB6594E21AC9}" destId="{6459373D-1205-47C8-8947-E4BE77480DF5}" srcOrd="0" destOrd="0" presId="urn:microsoft.com/office/officeart/2005/8/layout/process2"/>
    <dgm:cxn modelId="{AAFA6C52-28FF-4142-884E-03E0F44667BE}" srcId="{20D99072-B515-4CEB-8AFB-5DE534C9870F}" destId="{6D1317CF-7765-4D2A-BEA8-1AD0C8B98EC0}" srcOrd="0" destOrd="0" parTransId="{B991A001-D277-4EA2-84D2-5A7BC670071B}" sibTransId="{F75C7B6A-031F-4726-B315-8F96E5E76FA0}"/>
    <dgm:cxn modelId="{6A73F38F-B10B-4082-8AB7-C3C2DCF4DE6F}" type="presOf" srcId="{53B058B0-874A-4E26-985C-D7869199B62B}" destId="{7BFE0066-001A-4AEE-9BF7-F291D0A9283D}" srcOrd="0" destOrd="0" presId="urn:microsoft.com/office/officeart/2005/8/layout/process2"/>
    <dgm:cxn modelId="{8560D3FB-8243-4635-BAE9-F49A0573E7F7}" type="presOf" srcId="{20D99072-B515-4CEB-8AFB-5DE534C9870F}" destId="{16D7E747-C269-4D9C-8605-FE42E22A3C56}" srcOrd="0" destOrd="0" presId="urn:microsoft.com/office/officeart/2005/8/layout/process2"/>
    <dgm:cxn modelId="{6A0D7F94-415C-4512-9892-C6E9425FAA8A}" srcId="{20D99072-B515-4CEB-8AFB-5DE534C9870F}" destId="{AA5E9AAE-F8A9-4279-AEE3-BA3D9E047E76}" srcOrd="1" destOrd="0" parTransId="{EAE9E3EE-7736-4563-8C53-1FCFD6D6F1FD}" sibTransId="{9E899456-35FC-43BB-A22F-2A1D77AF5E56}"/>
    <dgm:cxn modelId="{BD6BCD4F-D6D0-427C-A495-F3BACDB0CD86}" srcId="{20D99072-B515-4CEB-8AFB-5DE534C9870F}" destId="{5913E9EE-EDC9-4110-8DB1-7D75A0DDF480}" srcOrd="2" destOrd="0" parTransId="{1AD070B7-17FB-425D-951C-CCD68A37E259}" sibTransId="{33D33825-41A4-40EA-BE0A-CB6594E21AC9}"/>
    <dgm:cxn modelId="{2A5EF773-407B-4C55-B965-E534C9F86F3A}" type="presOf" srcId="{9E899456-35FC-43BB-A22F-2A1D77AF5E56}" destId="{B75BE8ED-6B4B-4A06-8887-1F260008BED1}" srcOrd="0" destOrd="0" presId="urn:microsoft.com/office/officeart/2005/8/layout/process2"/>
    <dgm:cxn modelId="{28FC2728-EE4F-47D8-908D-0E27A07ECDE3}" type="presOf" srcId="{F75C7B6A-031F-4726-B315-8F96E5E76FA0}" destId="{70ADA594-820D-49B6-BEF3-301CAE5FE173}" srcOrd="0" destOrd="0" presId="urn:microsoft.com/office/officeart/2005/8/layout/process2"/>
    <dgm:cxn modelId="{5F8FDA49-6E06-4175-9841-92F1BB6CAC6B}" type="presOf" srcId="{F75C7B6A-031F-4726-B315-8F96E5E76FA0}" destId="{3C30CB93-3B10-4E50-9EB3-E9B0B3B7EF43}" srcOrd="1" destOrd="0" presId="urn:microsoft.com/office/officeart/2005/8/layout/process2"/>
    <dgm:cxn modelId="{2830FD11-B4EF-43E0-B3BA-420D1B085294}" type="presOf" srcId="{6D1317CF-7765-4D2A-BEA8-1AD0C8B98EC0}" destId="{C9732A7D-1394-46A3-BFA6-00F2F5163166}" srcOrd="0" destOrd="0" presId="urn:microsoft.com/office/officeart/2005/8/layout/process2"/>
    <dgm:cxn modelId="{BB64E747-11A4-4612-A446-DFCB7AE0D949}" srcId="{20D99072-B515-4CEB-8AFB-5DE534C9870F}" destId="{53B058B0-874A-4E26-985C-D7869199B62B}" srcOrd="3" destOrd="0" parTransId="{7CBCE6E8-CBEA-441E-AA0B-4E3B7E0C07F4}" sibTransId="{6CF2111A-0158-4FED-8B5C-B448F0664E4D}"/>
    <dgm:cxn modelId="{66B5F0D9-7D38-4378-9D44-06B0ABCC712F}" type="presParOf" srcId="{16D7E747-C269-4D9C-8605-FE42E22A3C56}" destId="{C9732A7D-1394-46A3-BFA6-00F2F5163166}" srcOrd="0" destOrd="0" presId="urn:microsoft.com/office/officeart/2005/8/layout/process2"/>
    <dgm:cxn modelId="{5DD3F72B-1601-4D63-A935-3DE82A4FAFCE}" type="presParOf" srcId="{16D7E747-C269-4D9C-8605-FE42E22A3C56}" destId="{70ADA594-820D-49B6-BEF3-301CAE5FE173}" srcOrd="1" destOrd="0" presId="urn:microsoft.com/office/officeart/2005/8/layout/process2"/>
    <dgm:cxn modelId="{BF72656F-DFFD-45AF-B44D-68E91714E699}" type="presParOf" srcId="{70ADA594-820D-49B6-BEF3-301CAE5FE173}" destId="{3C30CB93-3B10-4E50-9EB3-E9B0B3B7EF43}" srcOrd="0" destOrd="0" presId="urn:microsoft.com/office/officeart/2005/8/layout/process2"/>
    <dgm:cxn modelId="{1D3726B7-B579-43F2-835B-B62A5857930C}" type="presParOf" srcId="{16D7E747-C269-4D9C-8605-FE42E22A3C56}" destId="{05A7F3B2-7E9D-43F3-9D82-1E204B5F6336}" srcOrd="2" destOrd="0" presId="urn:microsoft.com/office/officeart/2005/8/layout/process2"/>
    <dgm:cxn modelId="{98438B58-D0EF-4F08-825A-0BAEF366E523}" type="presParOf" srcId="{16D7E747-C269-4D9C-8605-FE42E22A3C56}" destId="{B75BE8ED-6B4B-4A06-8887-1F260008BED1}" srcOrd="3" destOrd="0" presId="urn:microsoft.com/office/officeart/2005/8/layout/process2"/>
    <dgm:cxn modelId="{D46268DA-D5D6-4688-B7E3-9FAE2CC5A913}" type="presParOf" srcId="{B75BE8ED-6B4B-4A06-8887-1F260008BED1}" destId="{065E9563-580C-4B7A-8ECD-A1BF013E9607}" srcOrd="0" destOrd="0" presId="urn:microsoft.com/office/officeart/2005/8/layout/process2"/>
    <dgm:cxn modelId="{F6DF23E7-53A1-48ED-89C9-8879EA4A9797}" type="presParOf" srcId="{16D7E747-C269-4D9C-8605-FE42E22A3C56}" destId="{306A142F-E8B5-4EE7-ABC2-245ABF257E3D}" srcOrd="4" destOrd="0" presId="urn:microsoft.com/office/officeart/2005/8/layout/process2"/>
    <dgm:cxn modelId="{0BD7A832-F5B7-4291-BCA7-1836392C3660}" type="presParOf" srcId="{16D7E747-C269-4D9C-8605-FE42E22A3C56}" destId="{6459373D-1205-47C8-8947-E4BE77480DF5}" srcOrd="5" destOrd="0" presId="urn:microsoft.com/office/officeart/2005/8/layout/process2"/>
    <dgm:cxn modelId="{17F15D55-A320-4F58-AD54-37CA23462BF3}" type="presParOf" srcId="{6459373D-1205-47C8-8947-E4BE77480DF5}" destId="{CC36D6B7-924E-43B3-A67C-9A8127790454}" srcOrd="0" destOrd="0" presId="urn:microsoft.com/office/officeart/2005/8/layout/process2"/>
    <dgm:cxn modelId="{07C7ED6D-DA38-4135-AD61-9CDA4C8CD3A9}" type="presParOf" srcId="{16D7E747-C269-4D9C-8605-FE42E22A3C56}" destId="{7BFE0066-001A-4AEE-9BF7-F291D0A9283D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A3CCC2-FB71-4E30-A2C6-088F6B7DCA00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</dgm:pt>
    <dgm:pt modelId="{1126869B-4F17-4BD9-BE30-C515FADBBF8B}">
      <dgm:prSet phldrT="[Texto]" custT="1"/>
      <dgm:spPr>
        <a:xfrm>
          <a:off x="0" y="0"/>
          <a:ext cx="1800200" cy="1278142"/>
        </a:xfr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AR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244 pacientes encuestados</a:t>
          </a:r>
          <a:endParaRPr lang="es-AR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3F24F7D-287F-4D0C-8547-3A8EBAFF36E6}" type="parTrans" cxnId="{1DDF39D9-1B71-4512-BBB2-D4E2D69CDD77}">
      <dgm:prSet/>
      <dgm:spPr/>
      <dgm:t>
        <a:bodyPr/>
        <a:lstStyle/>
        <a:p>
          <a:endParaRPr lang="es-AR"/>
        </a:p>
      </dgm:t>
    </dgm:pt>
    <dgm:pt modelId="{7546A0CA-6031-4F16-BECC-5B2A03CCE70C}" type="sibTrans" cxnId="{1DDF39D9-1B71-4512-BBB2-D4E2D69CDD77}">
      <dgm:prSet/>
      <dgm:spPr>
        <a:xfrm rot="5400000">
          <a:off x="660448" y="1310095"/>
          <a:ext cx="479303" cy="575163"/>
        </a:xfr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AR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F489C5B-C010-4595-B77A-DA03209C747C}">
      <dgm:prSet phldrT="[Texto]" custT="1"/>
      <dgm:spPr>
        <a:xfrm>
          <a:off x="0" y="1917213"/>
          <a:ext cx="1800200" cy="1278142"/>
        </a:xfr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AR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278 formularios</a:t>
          </a:r>
          <a:endParaRPr lang="es-AR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ACCF34D-4307-4DC7-8876-6A99CA2850E5}" type="parTrans" cxnId="{4465E6B2-E2D6-42B6-8B8D-4FC6F270606A}">
      <dgm:prSet/>
      <dgm:spPr/>
      <dgm:t>
        <a:bodyPr/>
        <a:lstStyle/>
        <a:p>
          <a:endParaRPr lang="es-AR"/>
        </a:p>
      </dgm:t>
    </dgm:pt>
    <dgm:pt modelId="{4C0562B0-C8BC-435E-85FA-56A7C6C01159}" type="sibTrans" cxnId="{4465E6B2-E2D6-42B6-8B8D-4FC6F270606A}">
      <dgm:prSet/>
      <dgm:spPr>
        <a:xfrm rot="5400000">
          <a:off x="660448" y="3227308"/>
          <a:ext cx="479303" cy="575163"/>
        </a:xfr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</dgm:spPr>
      <dgm:t>
        <a:bodyPr/>
        <a:lstStyle/>
        <a:p>
          <a:endParaRPr lang="es-AR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B828E12-50E6-492E-9A53-3D0BB41D6D94}">
      <dgm:prSet phldrT="[Texto]" custT="1"/>
      <dgm:spPr>
        <a:xfrm>
          <a:off x="0" y="3834426"/>
          <a:ext cx="1800200" cy="1278142"/>
        </a:xfr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AR" sz="14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528 eventos </a:t>
          </a:r>
          <a:endParaRPr lang="es-AR" sz="14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21BF912-6D6A-4828-9AAF-38FB72215FAD}" type="parTrans" cxnId="{7F9083E0-1C1A-4E80-B9ED-A9C711C2AC3A}">
      <dgm:prSet/>
      <dgm:spPr/>
      <dgm:t>
        <a:bodyPr/>
        <a:lstStyle/>
        <a:p>
          <a:endParaRPr lang="es-AR"/>
        </a:p>
      </dgm:t>
    </dgm:pt>
    <dgm:pt modelId="{0BE4E4A1-0FE9-4C38-A10A-31F28836C418}" type="sibTrans" cxnId="{7F9083E0-1C1A-4E80-B9ED-A9C711C2AC3A}">
      <dgm:prSet/>
      <dgm:spPr/>
      <dgm:t>
        <a:bodyPr/>
        <a:lstStyle/>
        <a:p>
          <a:endParaRPr lang="es-AR"/>
        </a:p>
      </dgm:t>
    </dgm:pt>
    <dgm:pt modelId="{F6D8AAE2-0A96-4A1B-A721-9919DB0C8792}" type="pres">
      <dgm:prSet presAssocID="{E1A3CCC2-FB71-4E30-A2C6-088F6B7DCA00}" presName="linearFlow" presStyleCnt="0">
        <dgm:presLayoutVars>
          <dgm:resizeHandles val="exact"/>
        </dgm:presLayoutVars>
      </dgm:prSet>
      <dgm:spPr/>
    </dgm:pt>
    <dgm:pt modelId="{64EE7764-50F0-4388-B9A8-6798D22048C7}" type="pres">
      <dgm:prSet presAssocID="{1126869B-4F17-4BD9-BE30-C515FADBBF8B}" presName="node" presStyleLbl="node1" presStyleIdx="0" presStyleCnt="3" custScaleY="95718" custLinFactNeighborY="-2112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AR"/>
        </a:p>
      </dgm:t>
    </dgm:pt>
    <dgm:pt modelId="{0B71A633-590B-4608-A5F3-92EC85291F3F}" type="pres">
      <dgm:prSet presAssocID="{7546A0CA-6031-4F16-BECC-5B2A03CCE70C}" presName="sibTrans" presStyleLbl="sibTrans2D1" presStyleIdx="0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AR"/>
        </a:p>
      </dgm:t>
    </dgm:pt>
    <dgm:pt modelId="{C594AD36-FBFC-4ED3-A8C9-4AF070DD9726}" type="pres">
      <dgm:prSet presAssocID="{7546A0CA-6031-4F16-BECC-5B2A03CCE70C}" presName="connectorText" presStyleLbl="sibTrans2D1" presStyleIdx="0" presStyleCnt="2"/>
      <dgm:spPr/>
      <dgm:t>
        <a:bodyPr/>
        <a:lstStyle/>
        <a:p>
          <a:endParaRPr lang="es-AR"/>
        </a:p>
      </dgm:t>
    </dgm:pt>
    <dgm:pt modelId="{933A833A-49DD-47DE-AEC1-BB9449BD2B1B}" type="pres">
      <dgm:prSet presAssocID="{DF489C5B-C010-4595-B77A-DA03209C747C}" presName="node" presStyleLbl="node1" presStyleIdx="1" presStyleCnt="3" custLinFactX="-19310" custLinFactNeighborX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AR"/>
        </a:p>
      </dgm:t>
    </dgm:pt>
    <dgm:pt modelId="{6818C7BF-6A4A-408F-AAFD-A5FA95CEF7C8}" type="pres">
      <dgm:prSet presAssocID="{4C0562B0-C8BC-435E-85FA-56A7C6C01159}" presName="sibTrans" presStyleLbl="sibTrans2D1" presStyleIdx="1" presStyleCnt="2"/>
      <dgm:spPr>
        <a:prstGeom prst="righ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s-AR"/>
        </a:p>
      </dgm:t>
    </dgm:pt>
    <dgm:pt modelId="{88C75BE6-81B6-48DE-B24E-B6FAB02337F8}" type="pres">
      <dgm:prSet presAssocID="{4C0562B0-C8BC-435E-85FA-56A7C6C01159}" presName="connectorText" presStyleLbl="sibTrans2D1" presStyleIdx="1" presStyleCnt="2"/>
      <dgm:spPr/>
      <dgm:t>
        <a:bodyPr/>
        <a:lstStyle/>
        <a:p>
          <a:endParaRPr lang="es-AR"/>
        </a:p>
      </dgm:t>
    </dgm:pt>
    <dgm:pt modelId="{C3421FCC-42E8-4054-81BD-FC17BB166B3F}" type="pres">
      <dgm:prSet presAssocID="{4B828E12-50E6-492E-9A53-3D0BB41D6D94}" presName="node" presStyleLbl="node1" presStyleIdx="2" presStyleCnt="3" custLinFactX="-19310" custLinFactNeighborX="-100000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AR"/>
        </a:p>
      </dgm:t>
    </dgm:pt>
  </dgm:ptLst>
  <dgm:cxnLst>
    <dgm:cxn modelId="{4465E6B2-E2D6-42B6-8B8D-4FC6F270606A}" srcId="{E1A3CCC2-FB71-4E30-A2C6-088F6B7DCA00}" destId="{DF489C5B-C010-4595-B77A-DA03209C747C}" srcOrd="1" destOrd="0" parTransId="{2ACCF34D-4307-4DC7-8876-6A99CA2850E5}" sibTransId="{4C0562B0-C8BC-435E-85FA-56A7C6C01159}"/>
    <dgm:cxn modelId="{2BD82DD5-ABB8-4241-9385-1EC0311C8904}" type="presOf" srcId="{7546A0CA-6031-4F16-BECC-5B2A03CCE70C}" destId="{0B71A633-590B-4608-A5F3-92EC85291F3F}" srcOrd="0" destOrd="0" presId="urn:microsoft.com/office/officeart/2005/8/layout/process2"/>
    <dgm:cxn modelId="{1DDF39D9-1B71-4512-BBB2-D4E2D69CDD77}" srcId="{E1A3CCC2-FB71-4E30-A2C6-088F6B7DCA00}" destId="{1126869B-4F17-4BD9-BE30-C515FADBBF8B}" srcOrd="0" destOrd="0" parTransId="{A3F24F7D-287F-4D0C-8547-3A8EBAFF36E6}" sibTransId="{7546A0CA-6031-4F16-BECC-5B2A03CCE70C}"/>
    <dgm:cxn modelId="{191A3B44-6394-4857-982E-EAA387792A2C}" type="presOf" srcId="{4C0562B0-C8BC-435E-85FA-56A7C6C01159}" destId="{88C75BE6-81B6-48DE-B24E-B6FAB02337F8}" srcOrd="1" destOrd="0" presId="urn:microsoft.com/office/officeart/2005/8/layout/process2"/>
    <dgm:cxn modelId="{7F9083E0-1C1A-4E80-B9ED-A9C711C2AC3A}" srcId="{E1A3CCC2-FB71-4E30-A2C6-088F6B7DCA00}" destId="{4B828E12-50E6-492E-9A53-3D0BB41D6D94}" srcOrd="2" destOrd="0" parTransId="{021BF912-6D6A-4828-9AAF-38FB72215FAD}" sibTransId="{0BE4E4A1-0FE9-4C38-A10A-31F28836C418}"/>
    <dgm:cxn modelId="{A1101E1D-8DD1-4148-B1F5-4E8B34F5767A}" type="presOf" srcId="{DF489C5B-C010-4595-B77A-DA03209C747C}" destId="{933A833A-49DD-47DE-AEC1-BB9449BD2B1B}" srcOrd="0" destOrd="0" presId="urn:microsoft.com/office/officeart/2005/8/layout/process2"/>
    <dgm:cxn modelId="{E0E4077C-6C58-4B37-B694-C055AD4CB33B}" type="presOf" srcId="{4C0562B0-C8BC-435E-85FA-56A7C6C01159}" destId="{6818C7BF-6A4A-408F-AAFD-A5FA95CEF7C8}" srcOrd="0" destOrd="0" presId="urn:microsoft.com/office/officeart/2005/8/layout/process2"/>
    <dgm:cxn modelId="{76873911-66C4-4CCE-A122-4F7099298653}" type="presOf" srcId="{4B828E12-50E6-492E-9A53-3D0BB41D6D94}" destId="{C3421FCC-42E8-4054-81BD-FC17BB166B3F}" srcOrd="0" destOrd="0" presId="urn:microsoft.com/office/officeart/2005/8/layout/process2"/>
    <dgm:cxn modelId="{97F5DC59-2054-4ED3-A877-F9E78E7D7064}" type="presOf" srcId="{7546A0CA-6031-4F16-BECC-5B2A03CCE70C}" destId="{C594AD36-FBFC-4ED3-A8C9-4AF070DD9726}" srcOrd="1" destOrd="0" presId="urn:microsoft.com/office/officeart/2005/8/layout/process2"/>
    <dgm:cxn modelId="{867E66E2-AA73-4208-84E6-C4C748B2890A}" type="presOf" srcId="{E1A3CCC2-FB71-4E30-A2C6-088F6B7DCA00}" destId="{F6D8AAE2-0A96-4A1B-A721-9919DB0C8792}" srcOrd="0" destOrd="0" presId="urn:microsoft.com/office/officeart/2005/8/layout/process2"/>
    <dgm:cxn modelId="{AC7FFBF3-60A0-4D5A-8E5B-740D161DD8A4}" type="presOf" srcId="{1126869B-4F17-4BD9-BE30-C515FADBBF8B}" destId="{64EE7764-50F0-4388-B9A8-6798D22048C7}" srcOrd="0" destOrd="0" presId="urn:microsoft.com/office/officeart/2005/8/layout/process2"/>
    <dgm:cxn modelId="{070156A8-CAF6-47E6-BAEE-271BA687C4EA}" type="presParOf" srcId="{F6D8AAE2-0A96-4A1B-A721-9919DB0C8792}" destId="{64EE7764-50F0-4388-B9A8-6798D22048C7}" srcOrd="0" destOrd="0" presId="urn:microsoft.com/office/officeart/2005/8/layout/process2"/>
    <dgm:cxn modelId="{A5CB7FBC-019F-41A5-9892-18AF213A3712}" type="presParOf" srcId="{F6D8AAE2-0A96-4A1B-A721-9919DB0C8792}" destId="{0B71A633-590B-4608-A5F3-92EC85291F3F}" srcOrd="1" destOrd="0" presId="urn:microsoft.com/office/officeart/2005/8/layout/process2"/>
    <dgm:cxn modelId="{382E8262-1643-4854-95FB-66E5DA767C65}" type="presParOf" srcId="{0B71A633-590B-4608-A5F3-92EC85291F3F}" destId="{C594AD36-FBFC-4ED3-A8C9-4AF070DD9726}" srcOrd="0" destOrd="0" presId="urn:microsoft.com/office/officeart/2005/8/layout/process2"/>
    <dgm:cxn modelId="{67F968D2-04BC-42C3-8872-92BD651FB1B7}" type="presParOf" srcId="{F6D8AAE2-0A96-4A1B-A721-9919DB0C8792}" destId="{933A833A-49DD-47DE-AEC1-BB9449BD2B1B}" srcOrd="2" destOrd="0" presId="urn:microsoft.com/office/officeart/2005/8/layout/process2"/>
    <dgm:cxn modelId="{0D4DEE10-FFB7-405E-9D75-97BFCBAA752F}" type="presParOf" srcId="{F6D8AAE2-0A96-4A1B-A721-9919DB0C8792}" destId="{6818C7BF-6A4A-408F-AAFD-A5FA95CEF7C8}" srcOrd="3" destOrd="0" presId="urn:microsoft.com/office/officeart/2005/8/layout/process2"/>
    <dgm:cxn modelId="{8C524DC8-4802-420D-8E65-18759A418539}" type="presParOf" srcId="{6818C7BF-6A4A-408F-AAFD-A5FA95CEF7C8}" destId="{88C75BE6-81B6-48DE-B24E-B6FAB02337F8}" srcOrd="0" destOrd="0" presId="urn:microsoft.com/office/officeart/2005/8/layout/process2"/>
    <dgm:cxn modelId="{D6933569-858B-4E39-91E2-BE462E24EE13}" type="presParOf" srcId="{F6D8AAE2-0A96-4A1B-A721-9919DB0C8792}" destId="{C3421FCC-42E8-4054-81BD-FC17BB166B3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32A7D-1394-46A3-BFA6-00F2F5163166}">
      <dsp:nvSpPr>
        <dsp:cNvPr id="0" name=""/>
        <dsp:cNvSpPr/>
      </dsp:nvSpPr>
      <dsp:spPr>
        <a:xfrm>
          <a:off x="4973947" y="0"/>
          <a:ext cx="1766178" cy="981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/>
            <a:t>1068 pacientes</a:t>
          </a:r>
          <a:endParaRPr lang="es-AR" sz="1600" b="1" kern="1200" dirty="0"/>
        </a:p>
      </dsp:txBody>
      <dsp:txXfrm>
        <a:off x="5002686" y="28739"/>
        <a:ext cx="1708700" cy="923732"/>
      </dsp:txXfrm>
    </dsp:sp>
    <dsp:sp modelId="{70ADA594-820D-49B6-BEF3-301CAE5FE173}">
      <dsp:nvSpPr>
        <dsp:cNvPr id="0" name=""/>
        <dsp:cNvSpPr/>
      </dsp:nvSpPr>
      <dsp:spPr>
        <a:xfrm rot="5342807">
          <a:off x="5731036" y="949601"/>
          <a:ext cx="276532" cy="65073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1300" kern="1200"/>
        </a:p>
      </dsp:txBody>
      <dsp:txXfrm rot="-5400000">
        <a:off x="5673393" y="1136706"/>
        <a:ext cx="390438" cy="193572"/>
      </dsp:txXfrm>
    </dsp:sp>
    <dsp:sp modelId="{05A7F3B2-7E9D-43F3-9D82-1E204B5F6336}">
      <dsp:nvSpPr>
        <dsp:cNvPr id="0" name=""/>
        <dsp:cNvSpPr/>
      </dsp:nvSpPr>
      <dsp:spPr>
        <a:xfrm>
          <a:off x="4998479" y="1474453"/>
          <a:ext cx="1766178" cy="981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/>
            <a:t>245 eventos </a:t>
          </a:r>
          <a:endParaRPr lang="es-AR" sz="1600" b="1" kern="1200" dirty="0"/>
        </a:p>
      </dsp:txBody>
      <dsp:txXfrm>
        <a:off x="5027218" y="1503192"/>
        <a:ext cx="1708700" cy="923732"/>
      </dsp:txXfrm>
    </dsp:sp>
    <dsp:sp modelId="{B75BE8ED-6B4B-4A06-8887-1F260008BED1}">
      <dsp:nvSpPr>
        <dsp:cNvPr id="0" name=""/>
        <dsp:cNvSpPr/>
      </dsp:nvSpPr>
      <dsp:spPr>
        <a:xfrm rot="10860845">
          <a:off x="3464870" y="1617901"/>
          <a:ext cx="1314356" cy="650730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700" kern="1200"/>
        </a:p>
      </dsp:txBody>
      <dsp:txXfrm rot="10800000">
        <a:off x="3660074" y="1749775"/>
        <a:ext cx="1119137" cy="390438"/>
      </dsp:txXfrm>
    </dsp:sp>
    <dsp:sp modelId="{306A142F-E8B5-4EE7-ABC2-245ABF257E3D}">
      <dsp:nvSpPr>
        <dsp:cNvPr id="0" name=""/>
        <dsp:cNvSpPr/>
      </dsp:nvSpPr>
      <dsp:spPr>
        <a:xfrm>
          <a:off x="1507591" y="1412661"/>
          <a:ext cx="1766178" cy="981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/>
            <a:t>191 LEVES</a:t>
          </a:r>
          <a:endParaRPr lang="es-AR" sz="1600" b="1" kern="1200" dirty="0"/>
        </a:p>
      </dsp:txBody>
      <dsp:txXfrm>
        <a:off x="1536330" y="1441400"/>
        <a:ext cx="1708700" cy="923732"/>
      </dsp:txXfrm>
    </dsp:sp>
    <dsp:sp modelId="{6459373D-1205-47C8-8947-E4BE77480DF5}">
      <dsp:nvSpPr>
        <dsp:cNvPr id="0" name=""/>
        <dsp:cNvSpPr/>
      </dsp:nvSpPr>
      <dsp:spPr>
        <a:xfrm rot="46794">
          <a:off x="6928229" y="1613684"/>
          <a:ext cx="1036232" cy="590009"/>
        </a:xfrm>
        <a:prstGeom prst="rightArrow">
          <a:avLst>
            <a:gd name="adj1" fmla="val 60000"/>
            <a:gd name="adj2" fmla="val 5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500" kern="1200"/>
        </a:p>
      </dsp:txBody>
      <dsp:txXfrm>
        <a:off x="6928237" y="1730481"/>
        <a:ext cx="859229" cy="354005"/>
      </dsp:txXfrm>
    </dsp:sp>
    <dsp:sp modelId="{7BFE0066-001A-4AEE-9BF7-F291D0A9283D}">
      <dsp:nvSpPr>
        <dsp:cNvPr id="0" name=""/>
        <dsp:cNvSpPr/>
      </dsp:nvSpPr>
      <dsp:spPr>
        <a:xfrm>
          <a:off x="8175376" y="1342448"/>
          <a:ext cx="1766178" cy="981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b="1" kern="1200" dirty="0" smtClean="0"/>
            <a:t>54 SERIOS</a:t>
          </a:r>
          <a:endParaRPr lang="es-AR" sz="1600" b="1" kern="1200" dirty="0"/>
        </a:p>
      </dsp:txBody>
      <dsp:txXfrm>
        <a:off x="8204115" y="1371187"/>
        <a:ext cx="1708700" cy="923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E7764-50F0-4388-B9A8-6798D22048C7}">
      <dsp:nvSpPr>
        <dsp:cNvPr id="0" name=""/>
        <dsp:cNvSpPr/>
      </dsp:nvSpPr>
      <dsp:spPr>
        <a:xfrm>
          <a:off x="0" y="0"/>
          <a:ext cx="1775909" cy="143352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244 pacientes encuestados</a:t>
          </a:r>
          <a:endParaRPr lang="es-AR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1987" y="41987"/>
        <a:ext cx="1691935" cy="1349551"/>
      </dsp:txXfrm>
    </dsp:sp>
    <dsp:sp modelId="{0B71A633-590B-4608-A5F3-92EC85291F3F}">
      <dsp:nvSpPr>
        <dsp:cNvPr id="0" name=""/>
        <dsp:cNvSpPr/>
      </dsp:nvSpPr>
      <dsp:spPr>
        <a:xfrm rot="5400000">
          <a:off x="605982" y="1472514"/>
          <a:ext cx="563943" cy="673944"/>
        </a:xfrm>
        <a:prstGeom prst="rightArrow">
          <a:avLst>
            <a:gd name="adj1" fmla="val 60000"/>
            <a:gd name="adj2" fmla="val 5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8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685771" y="1527515"/>
        <a:ext cx="404366" cy="394760"/>
      </dsp:txXfrm>
    </dsp:sp>
    <dsp:sp modelId="{933A833A-49DD-47DE-AEC1-BB9449BD2B1B}">
      <dsp:nvSpPr>
        <dsp:cNvPr id="0" name=""/>
        <dsp:cNvSpPr/>
      </dsp:nvSpPr>
      <dsp:spPr>
        <a:xfrm>
          <a:off x="0" y="2185449"/>
          <a:ext cx="1775909" cy="1497654"/>
        </a:xfrm>
        <a:prstGeom prst="roundRect">
          <a:avLst>
            <a:gd name="adj" fmla="val 10000"/>
          </a:avLst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278 formularios</a:t>
          </a:r>
          <a:endParaRPr lang="es-AR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865" y="2229314"/>
        <a:ext cx="1688179" cy="1409924"/>
      </dsp:txXfrm>
    </dsp:sp>
    <dsp:sp modelId="{6818C7BF-6A4A-408F-AAFD-A5FA95CEF7C8}">
      <dsp:nvSpPr>
        <dsp:cNvPr id="0" name=""/>
        <dsp:cNvSpPr/>
      </dsp:nvSpPr>
      <dsp:spPr>
        <a:xfrm rot="5400000">
          <a:off x="607144" y="3720545"/>
          <a:ext cx="561620" cy="673944"/>
        </a:xfrm>
        <a:prstGeom prst="rightArrow">
          <a:avLst>
            <a:gd name="adj1" fmla="val 60000"/>
            <a:gd name="adj2" fmla="val 5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AR" sz="28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685771" y="3776707"/>
        <a:ext cx="404366" cy="393134"/>
      </dsp:txXfrm>
    </dsp:sp>
    <dsp:sp modelId="{C3421FCC-42E8-4054-81BD-FC17BB166B3F}">
      <dsp:nvSpPr>
        <dsp:cNvPr id="0" name=""/>
        <dsp:cNvSpPr/>
      </dsp:nvSpPr>
      <dsp:spPr>
        <a:xfrm>
          <a:off x="0" y="4431931"/>
          <a:ext cx="1775909" cy="1497654"/>
        </a:xfrm>
        <a:prstGeom prst="roundRect">
          <a:avLst>
            <a:gd name="adj" fmla="val 10000"/>
          </a:avLst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4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528 eventos </a:t>
          </a:r>
          <a:endParaRPr lang="es-AR" sz="14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3865" y="4475796"/>
        <a:ext cx="1688179" cy="1409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0.41153</cdr:x>
      <cdr:y>0.55054</cdr:y>
    </cdr:from>
    <cdr:to>
      <cdr:x>0.65992</cdr:x>
      <cdr:y>0.64084</cdr:y>
    </cdr:to>
    <cdr:sp macro="" textlink="">
      <cdr:nvSpPr>
        <cdr:cNvPr id="2" name="TextBox 12"/>
        <cdr:cNvSpPr txBox="1"/>
      </cdr:nvSpPr>
      <cdr:spPr>
        <a:xfrm xmlns:a="http://schemas.openxmlformats.org/drawingml/2006/main">
          <a:off x="2122142" y="1876531"/>
          <a:ext cx="1280876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chemeClr val="accent4"/>
              </a:solidFill>
              <a:latin typeface="+mn-lt"/>
              <a:cs typeface="Arial"/>
            </a:rPr>
            <a:t>58.5%</a:t>
          </a:r>
          <a:endParaRPr lang="en-US" sz="1400" b="1" dirty="0">
            <a:solidFill>
              <a:schemeClr val="accent4"/>
            </a:solidFill>
            <a:latin typeface="+mn-lt"/>
            <a:cs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0.51184</cdr:x>
      <cdr:y>0.53654</cdr:y>
    </cdr:from>
    <cdr:to>
      <cdr:x>0.60641</cdr:x>
      <cdr:y>0.60909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2942388" y="2482268"/>
          <a:ext cx="543653" cy="335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b="1" dirty="0" smtClean="0">
              <a:solidFill>
                <a:schemeClr val="bg1"/>
              </a:solidFill>
            </a:rPr>
            <a:t>54</a:t>
          </a:r>
          <a:endParaRPr lang="de-DE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0.18785</cdr:x>
      <cdr:y>0.38089</cdr:y>
    </cdr:from>
    <cdr:to>
      <cdr:x>0.3126</cdr:x>
      <cdr:y>0.45344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1079892" y="1762188"/>
          <a:ext cx="717149" cy="3356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b="1" dirty="0" smtClean="0">
              <a:solidFill>
                <a:schemeClr val="bg1"/>
              </a:solidFill>
            </a:rPr>
            <a:t>63%</a:t>
          </a:r>
          <a:endParaRPr lang="de-DE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0.27553</cdr:x>
      <cdr:y>0.58323</cdr:y>
    </cdr:from>
    <cdr:to>
      <cdr:x>0.39424</cdr:x>
      <cdr:y>0.68169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583948" y="2698292"/>
          <a:ext cx="682426" cy="455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b="1" dirty="0" smtClean="0">
              <a:solidFill>
                <a:schemeClr val="bg1"/>
              </a:solidFill>
            </a:rPr>
            <a:t>37%</a:t>
          </a:r>
          <a:endParaRPr lang="de-DE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0.19491</cdr:x>
      <cdr:y>0.68323</cdr:y>
    </cdr:from>
    <cdr:to>
      <cdr:x>0.31764</cdr:x>
      <cdr:y>0.75837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748891" y="2150217"/>
          <a:ext cx="471558" cy="2364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 smtClean="0"/>
            <a:t>673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0.27689</cdr:x>
      <cdr:y>0.68447</cdr:y>
    </cdr:from>
    <cdr:to>
      <cdr:x>0.41389</cdr:x>
      <cdr:y>0.7759</cdr:y>
    </cdr:to>
    <cdr:sp macro="" textlink="">
      <cdr:nvSpPr>
        <cdr:cNvPr id="6" name="5 CuadroTexto"/>
        <cdr:cNvSpPr txBox="1"/>
      </cdr:nvSpPr>
      <cdr:spPr>
        <a:xfrm xmlns:a="http://schemas.openxmlformats.org/drawingml/2006/main">
          <a:off x="1063870" y="2154116"/>
          <a:ext cx="526383" cy="287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dirty="0" smtClean="0"/>
            <a:t>395</a:t>
          </a:r>
          <a:endParaRPr lang="de-DE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0.39525</cdr:x>
      <cdr:y>0.66275</cdr:y>
    </cdr:from>
    <cdr:to>
      <cdr:x>0.53348</cdr:x>
      <cdr:y>0.83137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608994" y="1270135"/>
          <a:ext cx="562708" cy="323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 smtClean="0"/>
            <a:t>76 %</a:t>
          </a:r>
          <a:endParaRPr lang="de-DE" sz="1000" b="1" dirty="0"/>
        </a:p>
      </cdr:txBody>
    </cdr:sp>
  </cdr:relSizeAnchor>
  <cdr:relSizeAnchor xmlns:cdr="http://schemas.openxmlformats.org/drawingml/2006/chartDrawing">
    <cdr:from>
      <cdr:x>0.21598</cdr:x>
      <cdr:y>0.27493</cdr:y>
    </cdr:from>
    <cdr:to>
      <cdr:x>0.41037</cdr:x>
      <cdr:y>0.42633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879232" y="526893"/>
          <a:ext cx="791308" cy="290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 smtClean="0"/>
            <a:t>14,5%</a:t>
          </a:r>
          <a:endParaRPr lang="de-DE" sz="1000" b="1" dirty="0"/>
        </a:p>
      </cdr:txBody>
    </cdr:sp>
  </cdr:relSizeAnchor>
  <cdr:relSizeAnchor xmlns:cdr="http://schemas.openxmlformats.org/drawingml/2006/chartDrawing">
    <cdr:from>
      <cdr:x>0.19222</cdr:x>
      <cdr:y>0.42633</cdr:y>
    </cdr:from>
    <cdr:to>
      <cdr:x>0.32613</cdr:x>
      <cdr:y>0.54561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782517" y="817039"/>
          <a:ext cx="545123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 smtClean="0"/>
            <a:t>7%</a:t>
          </a:r>
          <a:endParaRPr lang="de-DE" sz="1000" b="1" dirty="0"/>
        </a:p>
      </cdr:txBody>
    </cdr:sp>
  </cdr:relSizeAnchor>
  <cdr:relSizeAnchor xmlns:cdr="http://schemas.openxmlformats.org/drawingml/2006/chartDrawing">
    <cdr:from>
      <cdr:x>0.33045</cdr:x>
      <cdr:y>0.17859</cdr:y>
    </cdr:from>
    <cdr:to>
      <cdr:x>0.5054</cdr:x>
      <cdr:y>0.31163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1345224" y="342256"/>
          <a:ext cx="712177" cy="254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b="1" dirty="0" smtClean="0"/>
            <a:t>2.5%</a:t>
          </a:r>
          <a:endParaRPr lang="de-DE" sz="10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0.41552</cdr:x>
      <cdr:y>0.30189</cdr:y>
    </cdr:from>
    <cdr:to>
      <cdr:x>0.87914</cdr:x>
      <cdr:y>0.95598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819533" y="4220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0.26819</cdr:x>
      <cdr:y>0.5283</cdr:y>
    </cdr:from>
    <cdr:to>
      <cdr:x>0.46434</cdr:x>
      <cdr:y>0.77359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528953" y="738552"/>
          <a:ext cx="386862" cy="3429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800" b="1" dirty="0" smtClean="0">
              <a:solidFill>
                <a:schemeClr val="accent4"/>
              </a:solidFill>
            </a:rPr>
            <a:t>44%</a:t>
          </a:r>
          <a:endParaRPr lang="de-DE" sz="800" b="1" dirty="0">
            <a:solidFill>
              <a:schemeClr val="accent4"/>
            </a:solidFill>
          </a:endParaRPr>
        </a:p>
      </cdr:txBody>
    </cdr:sp>
  </cdr:relSizeAnchor>
  <cdr:relSizeAnchor xmlns:cdr="http://schemas.openxmlformats.org/drawingml/2006/chartDrawing">
    <cdr:from>
      <cdr:x>0.12576</cdr:x>
      <cdr:y>0.62893</cdr:y>
    </cdr:from>
    <cdr:to>
      <cdr:x>0.31745</cdr:x>
      <cdr:y>0.83648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248033" y="879230"/>
          <a:ext cx="378069" cy="2901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800" dirty="0" smtClean="0"/>
            <a:t>41%</a:t>
          </a:r>
          <a:endParaRPr lang="de-DE" sz="800" dirty="0"/>
        </a:p>
      </cdr:txBody>
    </cdr:sp>
  </cdr:relSizeAnchor>
  <cdr:relSizeAnchor xmlns:cdr="http://schemas.openxmlformats.org/drawingml/2006/chartDrawing">
    <cdr:from>
      <cdr:x>0.12576</cdr:x>
      <cdr:y>0.38994</cdr:y>
    </cdr:from>
    <cdr:to>
      <cdr:x>0.39301</cdr:x>
      <cdr:y>0.55346</cdr:y>
    </cdr:to>
    <cdr:sp macro="" textlink="">
      <cdr:nvSpPr>
        <cdr:cNvPr id="5" name="4 CuadroTexto"/>
        <cdr:cNvSpPr txBox="1"/>
      </cdr:nvSpPr>
      <cdr:spPr>
        <a:xfrm xmlns:a="http://schemas.openxmlformats.org/drawingml/2006/main">
          <a:off x="248034" y="545122"/>
          <a:ext cx="527104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800" dirty="0" smtClean="0"/>
            <a:t>15%</a:t>
          </a:r>
          <a:endParaRPr lang="de-DE" sz="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0.5852</cdr:x>
      <cdr:y>0.09026</cdr:y>
    </cdr:from>
    <cdr:to>
      <cdr:x>0.73111</cdr:x>
      <cdr:y>0.16463</cdr:y>
    </cdr:to>
    <cdr:sp macro="" textlink="">
      <cdr:nvSpPr>
        <cdr:cNvPr id="2" name="10 CuadroTexto"/>
        <cdr:cNvSpPr txBox="1"/>
      </cdr:nvSpPr>
      <cdr:spPr>
        <a:xfrm xmlns:a="http://schemas.openxmlformats.org/drawingml/2006/main">
          <a:off x="2315380" y="298796"/>
          <a:ext cx="57728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 smtClean="0"/>
            <a:t>35%</a:t>
          </a:r>
          <a:endParaRPr lang="es-AR" sz="1000" dirty="0"/>
        </a:p>
      </cdr:txBody>
    </cdr:sp>
  </cdr:relSizeAnchor>
  <cdr:relSizeAnchor xmlns:cdr="http://schemas.openxmlformats.org/drawingml/2006/chartDrawing">
    <cdr:from>
      <cdr:x>0.50103</cdr:x>
      <cdr:y>0.43827</cdr:y>
    </cdr:from>
    <cdr:to>
      <cdr:x>0.66444</cdr:x>
      <cdr:y>0.51264</cdr:y>
    </cdr:to>
    <cdr:sp macro="" textlink="">
      <cdr:nvSpPr>
        <cdr:cNvPr id="3" name="8 CuadroTexto"/>
        <cdr:cNvSpPr txBox="1"/>
      </cdr:nvSpPr>
      <cdr:spPr>
        <a:xfrm xmlns:a="http://schemas.openxmlformats.org/drawingml/2006/main">
          <a:off x="1982356" y="1450904"/>
          <a:ext cx="64654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 smtClean="0"/>
            <a:t>22%</a:t>
          </a:r>
          <a:endParaRPr lang="es-AR" sz="1000" dirty="0"/>
        </a:p>
      </cdr:txBody>
    </cdr:sp>
  </cdr:relSizeAnchor>
  <cdr:relSizeAnchor xmlns:cdr="http://schemas.openxmlformats.org/drawingml/2006/chartDrawing">
    <cdr:from>
      <cdr:x>0.5077</cdr:x>
      <cdr:y>0.26033</cdr:y>
    </cdr:from>
    <cdr:to>
      <cdr:x>0.67111</cdr:x>
      <cdr:y>0.3347</cdr:y>
    </cdr:to>
    <cdr:sp macro="" textlink="">
      <cdr:nvSpPr>
        <cdr:cNvPr id="4" name="8 CuadroTexto"/>
        <cdr:cNvSpPr txBox="1"/>
      </cdr:nvSpPr>
      <cdr:spPr>
        <a:xfrm xmlns:a="http://schemas.openxmlformats.org/drawingml/2006/main">
          <a:off x="2008734" y="861820"/>
          <a:ext cx="64654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 smtClean="0"/>
            <a:t>24%</a:t>
          </a:r>
          <a:endParaRPr lang="es-AR" sz="1000" dirty="0"/>
        </a:p>
      </cdr:txBody>
    </cdr:sp>
  </cdr:relSizeAnchor>
  <cdr:relSizeAnchor xmlns:cdr="http://schemas.openxmlformats.org/drawingml/2006/chartDrawing">
    <cdr:from>
      <cdr:x>0.49556</cdr:x>
      <cdr:y>0.6109</cdr:y>
    </cdr:from>
    <cdr:to>
      <cdr:x>0.61778</cdr:x>
      <cdr:y>0.68528</cdr:y>
    </cdr:to>
    <cdr:sp macro="" textlink="">
      <cdr:nvSpPr>
        <cdr:cNvPr id="5" name="8 CuadroTexto"/>
        <cdr:cNvSpPr txBox="1"/>
      </cdr:nvSpPr>
      <cdr:spPr>
        <a:xfrm xmlns:a="http://schemas.openxmlformats.org/drawingml/2006/main">
          <a:off x="1960683" y="2022405"/>
          <a:ext cx="483578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 smtClean="0"/>
            <a:t>21%</a:t>
          </a:r>
          <a:endParaRPr lang="es-AR" sz="1000" dirty="0"/>
        </a:p>
      </cdr:txBody>
    </cdr:sp>
  </cdr:relSizeAnchor>
  <cdr:relSizeAnchor xmlns:cdr="http://schemas.openxmlformats.org/drawingml/2006/chartDrawing">
    <cdr:from>
      <cdr:x>0.41437</cdr:x>
      <cdr:y>0.77822</cdr:y>
    </cdr:from>
    <cdr:to>
      <cdr:x>0.57778</cdr:x>
      <cdr:y>0.8526</cdr:y>
    </cdr:to>
    <cdr:sp macro="" textlink="">
      <cdr:nvSpPr>
        <cdr:cNvPr id="6" name="8 CuadroTexto"/>
        <cdr:cNvSpPr txBox="1"/>
      </cdr:nvSpPr>
      <cdr:spPr>
        <a:xfrm xmlns:a="http://schemas.openxmlformats.org/drawingml/2006/main">
          <a:off x="1639457" y="2576321"/>
          <a:ext cx="64654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AR" sz="1000" dirty="0"/>
            <a:t>8</a:t>
          </a:r>
          <a:r>
            <a:rPr lang="es-AR" sz="1000" dirty="0" smtClean="0"/>
            <a:t>%</a:t>
          </a:r>
          <a:endParaRPr lang="es-AR" sz="10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0.23833</cdr:x>
      <cdr:y>0.40826</cdr:y>
    </cdr:from>
    <cdr:to>
      <cdr:x>0.34742</cdr:x>
      <cdr:y>0.46507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52852" y="1659152"/>
          <a:ext cx="665019" cy="23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0.2885</cdr:x>
      <cdr:y>0.67885</cdr:y>
    </cdr:from>
    <cdr:to>
      <cdr:x>0.44616</cdr:x>
      <cdr:y>0.76423</cdr:y>
    </cdr:to>
    <cdr:sp macro="" textlink="">
      <cdr:nvSpPr>
        <cdr:cNvPr id="4" name="6 CuadroTexto"/>
        <cdr:cNvSpPr txBox="1"/>
      </cdr:nvSpPr>
      <cdr:spPr>
        <a:xfrm xmlns:a="http://schemas.openxmlformats.org/drawingml/2006/main">
          <a:off x="1335193" y="2202424"/>
          <a:ext cx="72967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200" b="1" dirty="0" smtClean="0">
              <a:latin typeface="+mn-lt"/>
            </a:rPr>
            <a:t>14%</a:t>
          </a:r>
          <a:endParaRPr lang="es-AR" sz="1200" b="1" dirty="0">
            <a:latin typeface="+mn-lt"/>
          </a:endParaRPr>
        </a:p>
      </cdr:txBody>
    </cdr:sp>
  </cdr:relSizeAnchor>
  <cdr:relSizeAnchor xmlns:cdr="http://schemas.openxmlformats.org/drawingml/2006/chartDrawing">
    <cdr:from>
      <cdr:x>0.6476</cdr:x>
      <cdr:y>0.73847</cdr:y>
    </cdr:from>
    <cdr:to>
      <cdr:x>0.80526</cdr:x>
      <cdr:y>0.82385</cdr:y>
    </cdr:to>
    <cdr:sp macro="" textlink="">
      <cdr:nvSpPr>
        <cdr:cNvPr id="5" name="6 CuadroTexto"/>
        <cdr:cNvSpPr txBox="1"/>
      </cdr:nvSpPr>
      <cdr:spPr>
        <a:xfrm xmlns:a="http://schemas.openxmlformats.org/drawingml/2006/main">
          <a:off x="2997188" y="2395854"/>
          <a:ext cx="72967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200" b="1" dirty="0" smtClean="0">
              <a:latin typeface="+mn-lt"/>
            </a:rPr>
            <a:t>13%</a:t>
          </a:r>
          <a:endParaRPr lang="es-AR" sz="1200" b="1" dirty="0">
            <a:latin typeface="+mn-lt"/>
          </a:endParaRPr>
        </a:p>
      </cdr:txBody>
    </cdr:sp>
  </cdr:relSizeAnchor>
  <cdr:relSizeAnchor xmlns:cdr="http://schemas.openxmlformats.org/drawingml/2006/chartDrawing">
    <cdr:from>
      <cdr:x>0.4724</cdr:x>
      <cdr:y>0.73786</cdr:y>
    </cdr:from>
    <cdr:to>
      <cdr:x>0.63006</cdr:x>
      <cdr:y>0.82324</cdr:y>
    </cdr:to>
    <cdr:sp macro="" textlink="">
      <cdr:nvSpPr>
        <cdr:cNvPr id="6" name="6 CuadroTexto"/>
        <cdr:cNvSpPr txBox="1"/>
      </cdr:nvSpPr>
      <cdr:spPr>
        <a:xfrm xmlns:a="http://schemas.openxmlformats.org/drawingml/2006/main">
          <a:off x="2186342" y="2393900"/>
          <a:ext cx="72967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200" b="1" dirty="0" smtClean="0"/>
            <a:t>7.7</a:t>
          </a:r>
          <a:r>
            <a:rPr lang="es-AR" sz="1200" b="1" dirty="0" smtClean="0">
              <a:latin typeface="+mn-lt"/>
            </a:rPr>
            <a:t>%</a:t>
          </a:r>
          <a:endParaRPr lang="es-AR" sz="1200" b="1" dirty="0">
            <a:latin typeface="+mn-lt"/>
          </a:endParaRPr>
        </a:p>
      </cdr:txBody>
    </cdr:sp>
  </cdr:relSizeAnchor>
  <cdr:relSizeAnchor xmlns:cdr="http://schemas.openxmlformats.org/drawingml/2006/chartDrawing">
    <cdr:from>
      <cdr:x>0.33318</cdr:x>
      <cdr:y>0.80918</cdr:y>
    </cdr:from>
    <cdr:to>
      <cdr:x>0.41677</cdr:x>
      <cdr:y>0.87964</cdr:y>
    </cdr:to>
    <cdr:sp macro="" textlink="">
      <cdr:nvSpPr>
        <cdr:cNvPr id="7" name="6 CuadroTexto"/>
        <cdr:cNvSpPr txBox="1"/>
      </cdr:nvSpPr>
      <cdr:spPr>
        <a:xfrm xmlns:a="http://schemas.openxmlformats.org/drawingml/2006/main">
          <a:off x="1542018" y="2625262"/>
          <a:ext cx="386862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000" dirty="0" smtClean="0"/>
            <a:t>61</a:t>
          </a:r>
          <a:endParaRPr lang="de-DE" sz="1000" dirty="0"/>
        </a:p>
      </cdr:txBody>
    </cdr:sp>
  </cdr:relSizeAnchor>
  <cdr:relSizeAnchor xmlns:cdr="http://schemas.openxmlformats.org/drawingml/2006/chartDrawing">
    <cdr:from>
      <cdr:x>0.46997</cdr:x>
      <cdr:y>0.81646</cdr:y>
    </cdr:from>
    <cdr:to>
      <cdr:x>0.62763</cdr:x>
      <cdr:y>0.89235</cdr:y>
    </cdr:to>
    <cdr:sp macro="" textlink="">
      <cdr:nvSpPr>
        <cdr:cNvPr id="9" name="6 CuadroTexto"/>
        <cdr:cNvSpPr txBox="1"/>
      </cdr:nvSpPr>
      <cdr:spPr>
        <a:xfrm xmlns:a="http://schemas.openxmlformats.org/drawingml/2006/main">
          <a:off x="2175063" y="2648878"/>
          <a:ext cx="72967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b="0" dirty="0" smtClean="0">
              <a:latin typeface="+mn-lt"/>
            </a:rPr>
            <a:t>32</a:t>
          </a:r>
          <a:endParaRPr lang="es-AR" sz="1000" b="0" dirty="0">
            <a:latin typeface="+mn-lt"/>
          </a:endParaRPr>
        </a:p>
      </cdr:txBody>
    </cdr:sp>
  </cdr:relSizeAnchor>
  <cdr:relSizeAnchor xmlns:cdr="http://schemas.openxmlformats.org/drawingml/2006/chartDrawing">
    <cdr:from>
      <cdr:x>0.6476</cdr:x>
      <cdr:y>0.81104</cdr:y>
    </cdr:from>
    <cdr:to>
      <cdr:x>0.80526</cdr:x>
      <cdr:y>0.88693</cdr:y>
    </cdr:to>
    <cdr:sp macro="" textlink="">
      <cdr:nvSpPr>
        <cdr:cNvPr id="10" name="6 CuadroTexto"/>
        <cdr:cNvSpPr txBox="1"/>
      </cdr:nvSpPr>
      <cdr:spPr>
        <a:xfrm xmlns:a="http://schemas.openxmlformats.org/drawingml/2006/main">
          <a:off x="2997188" y="2631292"/>
          <a:ext cx="729673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 smtClean="0"/>
            <a:t>5</a:t>
          </a:r>
          <a:r>
            <a:rPr lang="es-AR" sz="1000" b="0" dirty="0" smtClean="0">
              <a:latin typeface="+mn-lt"/>
            </a:rPr>
            <a:t>3</a:t>
          </a:r>
          <a:endParaRPr lang="es-AR" sz="1000" b="0" dirty="0">
            <a:latin typeface="+mn-lt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0.23833</cdr:x>
      <cdr:y>0.40826</cdr:y>
    </cdr:from>
    <cdr:to>
      <cdr:x>0.34742</cdr:x>
      <cdr:y>0.46507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52852" y="1659152"/>
          <a:ext cx="665019" cy="23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0.23248</cdr:x>
      <cdr:y>0.17543</cdr:y>
    </cdr:from>
    <cdr:to>
      <cdr:x>0.38664</cdr:x>
      <cdr:y>0.35139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388692" y="734530"/>
          <a:ext cx="920843" cy="736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200" b="1" dirty="0" smtClean="0"/>
            <a:t>94,1 %</a:t>
          </a:r>
          <a:endParaRPr lang="de-DE" sz="1200" b="1" dirty="0"/>
        </a:p>
      </cdr:txBody>
    </cdr:sp>
  </cdr:relSizeAnchor>
  <cdr:relSizeAnchor xmlns:cdr="http://schemas.openxmlformats.org/drawingml/2006/chartDrawing">
    <cdr:from>
      <cdr:x>0.5075</cdr:x>
      <cdr:y>0.16777</cdr:y>
    </cdr:from>
    <cdr:to>
      <cdr:x>0.66166</cdr:x>
      <cdr:y>0.34373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3031455" y="702451"/>
          <a:ext cx="920843" cy="736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200" b="1" dirty="0" smtClean="0"/>
            <a:t>94,4 %</a:t>
          </a:r>
          <a:endParaRPr lang="de-DE" sz="1200" b="1" dirty="0"/>
        </a:p>
      </cdr:txBody>
    </cdr:sp>
  </cdr:relSizeAnchor>
  <cdr:relSizeAnchor xmlns:cdr="http://schemas.openxmlformats.org/drawingml/2006/chartDrawing">
    <cdr:from>
      <cdr:x>0.77362</cdr:x>
      <cdr:y>0.17543</cdr:y>
    </cdr:from>
    <cdr:to>
      <cdr:x>0.92778</cdr:x>
      <cdr:y>0.35139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4621048" y="734530"/>
          <a:ext cx="920843" cy="736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200" b="1" dirty="0" smtClean="0"/>
            <a:t>93,9 %</a:t>
          </a:r>
          <a:endParaRPr lang="de-DE" sz="1200" b="1" dirty="0"/>
        </a:p>
      </cdr:txBody>
    </cdr:sp>
  </cdr:relSizeAnchor>
  <cdr:relSizeAnchor xmlns:cdr="http://schemas.openxmlformats.org/drawingml/2006/chartDrawing">
    <cdr:from>
      <cdr:x>0.58157</cdr:x>
      <cdr:y>0.11876</cdr:y>
    </cdr:from>
    <cdr:to>
      <cdr:x>0.79739</cdr:x>
      <cdr:y>0.11876</cdr:y>
    </cdr:to>
    <cdr:cxnSp macro="">
      <cdr:nvCxnSpPr>
        <cdr:cNvPr id="5" name="4 Conector recto"/>
        <cdr:cNvCxnSpPr/>
      </cdr:nvCxnSpPr>
      <cdr:spPr>
        <a:xfrm xmlns:a="http://schemas.openxmlformats.org/drawingml/2006/main">
          <a:off x="2321823" y="338239"/>
          <a:ext cx="861646" cy="0"/>
        </a:xfrm>
        <a:prstGeom xmlns:a="http://schemas.openxmlformats.org/drawingml/2006/main" prst="line">
          <a:avLst/>
        </a:prstGeom>
        <a:ln xmlns:a="http://schemas.openxmlformats.org/drawingml/2006/main" w="19050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0.64103</cdr:x>
      <cdr:y>0.09715</cdr:y>
    </cdr:from>
    <cdr:to>
      <cdr:x>0.73573</cdr:x>
      <cdr:y>0.18667</cdr:y>
    </cdr:to>
    <cdr:sp macro="" textlink="">
      <cdr:nvSpPr>
        <cdr:cNvPr id="18" name="17 CuadroTexto"/>
        <cdr:cNvSpPr txBox="1"/>
      </cdr:nvSpPr>
      <cdr:spPr>
        <a:xfrm xmlns:a="http://schemas.openxmlformats.org/drawingml/2006/main">
          <a:off x="2559216" y="276693"/>
          <a:ext cx="378069" cy="2549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  <cdr:relSizeAnchor xmlns:cdr="http://schemas.openxmlformats.org/drawingml/2006/chartDrawing">
    <cdr:from>
      <cdr:x>0.64543</cdr:x>
      <cdr:y>0.04467</cdr:y>
    </cdr:from>
    <cdr:to>
      <cdr:x>0.83042</cdr:x>
      <cdr:y>0.1095</cdr:y>
    </cdr:to>
    <cdr:sp macro="" textlink="">
      <cdr:nvSpPr>
        <cdr:cNvPr id="19" name="18 CuadroTexto"/>
        <cdr:cNvSpPr txBox="1"/>
      </cdr:nvSpPr>
      <cdr:spPr>
        <a:xfrm xmlns:a="http://schemas.openxmlformats.org/drawingml/2006/main">
          <a:off x="2576802" y="127224"/>
          <a:ext cx="738554" cy="1846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100" b="1" dirty="0" smtClean="0"/>
            <a:t>NS</a:t>
          </a:r>
          <a:endParaRPr lang="de-DE" sz="1100" b="1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0.23833</cdr:x>
      <cdr:y>0.40826</cdr:y>
    </cdr:from>
    <cdr:to>
      <cdr:x>0.34742</cdr:x>
      <cdr:y>0.46507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452852" y="1659152"/>
          <a:ext cx="665019" cy="2309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AR" sz="1100" dirty="0"/>
        </a:p>
      </cdr:txBody>
    </cdr:sp>
  </cdr:relSizeAnchor>
  <cdr:relSizeAnchor xmlns:cdr="http://schemas.openxmlformats.org/drawingml/2006/chartDrawing">
    <cdr:from>
      <cdr:x>0.11302</cdr:x>
      <cdr:y>0.01373</cdr:y>
    </cdr:from>
    <cdr:to>
      <cdr:x>0.24577</cdr:x>
      <cdr:y>0.24736</cdr:y>
    </cdr:to>
    <cdr:sp macro="" textlink="">
      <cdr:nvSpPr>
        <cdr:cNvPr id="3" name="1 CuadroTexto"/>
        <cdr:cNvSpPr txBox="1"/>
      </cdr:nvSpPr>
      <cdr:spPr>
        <a:xfrm xmlns:a="http://schemas.openxmlformats.org/drawingml/2006/main">
          <a:off x="532641" y="29580"/>
          <a:ext cx="625633" cy="503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 dirty="0" smtClean="0"/>
            <a:t>94,1 %</a:t>
          </a:r>
          <a:endParaRPr lang="de-DE" b="1" dirty="0"/>
        </a:p>
      </cdr:txBody>
    </cdr:sp>
  </cdr:relSizeAnchor>
  <cdr:relSizeAnchor xmlns:cdr="http://schemas.openxmlformats.org/drawingml/2006/chartDrawing">
    <cdr:from>
      <cdr:x>0.29636</cdr:x>
      <cdr:y>0.01373</cdr:y>
    </cdr:from>
    <cdr:to>
      <cdr:x>0.42696</cdr:x>
      <cdr:y>0.24634</cdr:y>
    </cdr:to>
    <cdr:sp macro="" textlink="">
      <cdr:nvSpPr>
        <cdr:cNvPr id="4" name="1 CuadroTexto"/>
        <cdr:cNvSpPr txBox="1"/>
      </cdr:nvSpPr>
      <cdr:spPr>
        <a:xfrm xmlns:a="http://schemas.openxmlformats.org/drawingml/2006/main">
          <a:off x="1396678" y="29580"/>
          <a:ext cx="615461" cy="501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 dirty="0" smtClean="0"/>
            <a:t>95,1 %</a:t>
          </a:r>
          <a:endParaRPr lang="de-DE" b="1" dirty="0"/>
        </a:p>
      </cdr:txBody>
    </cdr:sp>
  </cdr:relSizeAnchor>
  <cdr:relSizeAnchor xmlns:cdr="http://schemas.openxmlformats.org/drawingml/2006/chartDrawing">
    <cdr:from>
      <cdr:x>0.47014</cdr:x>
      <cdr:y>0</cdr:y>
    </cdr:from>
    <cdr:to>
      <cdr:x>0.60074</cdr:x>
      <cdr:y>0.23261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2215660" y="-1922364"/>
          <a:ext cx="615461" cy="501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 dirty="0" smtClean="0"/>
            <a:t>96,7 %</a:t>
          </a:r>
          <a:endParaRPr lang="de-DE" b="1" dirty="0"/>
        </a:p>
      </cdr:txBody>
    </cdr:sp>
  </cdr:relSizeAnchor>
  <cdr:relSizeAnchor xmlns:cdr="http://schemas.openxmlformats.org/drawingml/2006/chartDrawing">
    <cdr:from>
      <cdr:x>0.65111</cdr:x>
      <cdr:y>0.01373</cdr:y>
    </cdr:from>
    <cdr:to>
      <cdr:x>0.77583</cdr:x>
      <cdr:y>0.24634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3068515" y="29580"/>
          <a:ext cx="587785" cy="5011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b="1" dirty="0" smtClean="0"/>
            <a:t>93,9 %</a:t>
          </a:r>
          <a:endParaRPr lang="de-DE" b="1" dirty="0"/>
        </a:p>
      </cdr:txBody>
    </cdr:sp>
  </cdr:relSizeAnchor>
  <cdr:relSizeAnchor xmlns:cdr="http://schemas.openxmlformats.org/drawingml/2006/chartDrawing">
    <cdr:from>
      <cdr:x>0.12158</cdr:x>
      <cdr:y>0.58578</cdr:y>
    </cdr:from>
    <cdr:to>
      <cdr:x>0.22224</cdr:x>
      <cdr:y>0.70007</cdr:y>
    </cdr:to>
    <cdr:sp macro="" textlink="">
      <cdr:nvSpPr>
        <cdr:cNvPr id="7" name="25 CuadroTexto"/>
        <cdr:cNvSpPr txBox="1"/>
      </cdr:nvSpPr>
      <cdr:spPr>
        <a:xfrm xmlns:a="http://schemas.openxmlformats.org/drawingml/2006/main">
          <a:off x="572994" y="1262051"/>
          <a:ext cx="474354" cy="2462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 smtClean="0"/>
            <a:t>24</a:t>
          </a:r>
          <a:endParaRPr lang="es-AR" sz="1000" dirty="0"/>
        </a:p>
      </cdr:txBody>
    </cdr:sp>
  </cdr:relSizeAnchor>
  <cdr:relSizeAnchor xmlns:cdr="http://schemas.openxmlformats.org/drawingml/2006/chartDrawing">
    <cdr:from>
      <cdr:x>0.29695</cdr:x>
      <cdr:y>0.58578</cdr:y>
    </cdr:from>
    <cdr:to>
      <cdr:x>0.39761</cdr:x>
      <cdr:y>0.70007</cdr:y>
    </cdr:to>
    <cdr:sp macro="" textlink="">
      <cdr:nvSpPr>
        <cdr:cNvPr id="8" name="25 CuadroTexto"/>
        <cdr:cNvSpPr txBox="1"/>
      </cdr:nvSpPr>
      <cdr:spPr>
        <a:xfrm xmlns:a="http://schemas.openxmlformats.org/drawingml/2006/main">
          <a:off x="1399471" y="1262051"/>
          <a:ext cx="474354" cy="2462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8</a:t>
          </a:r>
        </a:p>
      </cdr:txBody>
    </cdr:sp>
  </cdr:relSizeAnchor>
  <cdr:relSizeAnchor xmlns:cdr="http://schemas.openxmlformats.org/drawingml/2006/chartDrawing">
    <cdr:from>
      <cdr:x>0.47046</cdr:x>
      <cdr:y>0.58578</cdr:y>
    </cdr:from>
    <cdr:to>
      <cdr:x>0.57111</cdr:x>
      <cdr:y>0.70007</cdr:y>
    </cdr:to>
    <cdr:sp macro="" textlink="">
      <cdr:nvSpPr>
        <cdr:cNvPr id="9" name="25 CuadroTexto"/>
        <cdr:cNvSpPr txBox="1"/>
      </cdr:nvSpPr>
      <cdr:spPr>
        <a:xfrm xmlns:a="http://schemas.openxmlformats.org/drawingml/2006/main">
          <a:off x="2217156" y="1262051"/>
          <a:ext cx="474354" cy="2462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5</a:t>
          </a:r>
        </a:p>
      </cdr:txBody>
    </cdr:sp>
  </cdr:relSizeAnchor>
  <cdr:relSizeAnchor xmlns:cdr="http://schemas.openxmlformats.org/drawingml/2006/chartDrawing">
    <cdr:from>
      <cdr:x>0.83581</cdr:x>
      <cdr:y>0.5932</cdr:y>
    </cdr:from>
    <cdr:to>
      <cdr:x>0.93646</cdr:x>
      <cdr:y>0.70748</cdr:y>
    </cdr:to>
    <cdr:sp macro="" textlink="">
      <cdr:nvSpPr>
        <cdr:cNvPr id="10" name="25 CuadroTexto"/>
        <cdr:cNvSpPr txBox="1"/>
      </cdr:nvSpPr>
      <cdr:spPr>
        <a:xfrm xmlns:a="http://schemas.openxmlformats.org/drawingml/2006/main">
          <a:off x="3938954" y="1278032"/>
          <a:ext cx="474354" cy="246221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AR" sz="1000" dirty="0"/>
            <a:t>9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50EB62C-7DB9-4EEC-82DB-16DC015C117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C65811C-537C-458F-986C-16F4BD705346}" type="slidenum">
              <a:rPr lang="es-AR" altLang="es-ES"/>
              <a:pPr>
                <a:defRPr/>
              </a:pPr>
              <a:t>‹Nº›</a:t>
            </a:fld>
            <a:endParaRPr lang="es-AR" altLang="es-ES"/>
          </a:p>
        </p:txBody>
      </p:sp>
    </p:spTree>
    <p:extLst>
      <p:ext uri="{BB962C8B-B14F-4D97-AF65-F5344CB8AC3E}">
        <p14:creationId xmlns:p14="http://schemas.microsoft.com/office/powerpoint/2010/main" xmlns="" val="530764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014B424-5219-448E-871B-07912E9F3B2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85800"/>
            <a:ext cx="6203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AR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AR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C17EFE-84A5-4BFC-B703-0A1EC868C8D9}" type="slidenum">
              <a:rPr lang="es-AR" altLang="es-ES"/>
              <a:pPr>
                <a:defRPr/>
              </a:pPr>
              <a:t>‹Nº›</a:t>
            </a:fld>
            <a:endParaRPr lang="es-AR" altLang="es-ES"/>
          </a:p>
        </p:txBody>
      </p:sp>
    </p:spTree>
    <p:extLst>
      <p:ext uri="{BB962C8B-B14F-4D97-AF65-F5344CB8AC3E}">
        <p14:creationId xmlns:p14="http://schemas.microsoft.com/office/powerpoint/2010/main" xmlns="" val="594656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217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752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1287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1980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28417" algn="l" defTabSz="12113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34101" algn="l" defTabSz="12113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39775" algn="l" defTabSz="12113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45465" algn="l" defTabSz="12113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85800"/>
            <a:ext cx="62039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jpe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jpe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084" y="2348925"/>
            <a:ext cx="11628912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179" y="4284733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1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7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2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3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5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463F7-CF24-4CEC-87EE-D21C1B5CF3B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F405-20C2-4BCF-B6A5-E90747479C1D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48829148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92FAA-292B-41F2-B0BC-3AEF281B63C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375D4-8972-42B5-8C6A-F77DDFAC7C6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27271800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4D6C-BE75-43AA-A8B6-1BB5BFB7677B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3EA22-6B34-4C50-B733-46A15FBEF95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410389188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4055" y="1692533"/>
            <a:ext cx="6044851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547" indent="0">
              <a:buNone/>
              <a:defRPr sz="2700" b="1"/>
            </a:lvl2pPr>
            <a:lvl3pPr marL="1213096" indent="0">
              <a:buNone/>
              <a:defRPr sz="2400" b="1"/>
            </a:lvl3pPr>
            <a:lvl4pPr marL="1819652" indent="0">
              <a:buNone/>
              <a:defRPr sz="2100" b="1"/>
            </a:lvl4pPr>
            <a:lvl5pPr marL="2426198" indent="0">
              <a:buNone/>
              <a:defRPr sz="2100" b="1"/>
            </a:lvl5pPr>
            <a:lvl6pPr marL="3032748" indent="0">
              <a:buNone/>
              <a:defRPr sz="2100" b="1"/>
            </a:lvl6pPr>
            <a:lvl7pPr marL="3639297" indent="0">
              <a:buNone/>
              <a:defRPr sz="2100" b="1"/>
            </a:lvl7pPr>
            <a:lvl8pPr marL="4245844" indent="0">
              <a:buNone/>
              <a:defRPr sz="2100" b="1"/>
            </a:lvl8pPr>
            <a:lvl9pPr marL="4852397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4055" y="2397901"/>
            <a:ext cx="6044851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949809" y="1692533"/>
            <a:ext cx="6047225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547" indent="0">
              <a:buNone/>
              <a:defRPr sz="2700" b="1"/>
            </a:lvl2pPr>
            <a:lvl3pPr marL="1213096" indent="0">
              <a:buNone/>
              <a:defRPr sz="2400" b="1"/>
            </a:lvl3pPr>
            <a:lvl4pPr marL="1819652" indent="0">
              <a:buNone/>
              <a:defRPr sz="2100" b="1"/>
            </a:lvl4pPr>
            <a:lvl5pPr marL="2426198" indent="0">
              <a:buNone/>
              <a:defRPr sz="2100" b="1"/>
            </a:lvl5pPr>
            <a:lvl6pPr marL="3032748" indent="0">
              <a:buNone/>
              <a:defRPr sz="2100" b="1"/>
            </a:lvl6pPr>
            <a:lvl7pPr marL="3639297" indent="0">
              <a:buNone/>
              <a:defRPr sz="2100" b="1"/>
            </a:lvl7pPr>
            <a:lvl8pPr marL="4245844" indent="0">
              <a:buNone/>
              <a:defRPr sz="2100" b="1"/>
            </a:lvl8pPr>
            <a:lvl9pPr marL="4852397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949809" y="2397901"/>
            <a:ext cx="6047225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0C69-1F6B-4872-BE39-B6247436BB19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625CD-3337-4719-BCEC-DE11659CEFB2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228688747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3E1D6-19E2-432C-8086-455FDF202D3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3A85-38A9-4CE8-B052-E4CB7A976496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307721078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E768-7628-4C21-BCD4-76A33FCC241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915D9-8444-49AB-A966-F4A457D2C2ED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764129154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67" y="301050"/>
            <a:ext cx="4500979" cy="12812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8920" y="301051"/>
            <a:ext cx="7648101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4067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6547" indent="0">
              <a:buNone/>
              <a:defRPr sz="1600"/>
            </a:lvl2pPr>
            <a:lvl3pPr marL="1213096" indent="0">
              <a:buNone/>
              <a:defRPr sz="1300"/>
            </a:lvl3pPr>
            <a:lvl4pPr marL="1819652" indent="0">
              <a:buNone/>
              <a:defRPr sz="1200"/>
            </a:lvl4pPr>
            <a:lvl5pPr marL="2426198" indent="0">
              <a:buNone/>
              <a:defRPr sz="1200"/>
            </a:lvl5pPr>
            <a:lvl6pPr marL="3032748" indent="0">
              <a:buNone/>
              <a:defRPr sz="1200"/>
            </a:lvl6pPr>
            <a:lvl7pPr marL="3639297" indent="0">
              <a:buNone/>
              <a:defRPr sz="1200"/>
            </a:lvl7pPr>
            <a:lvl8pPr marL="4245844" indent="0">
              <a:buNone/>
              <a:defRPr sz="1200"/>
            </a:lvl8pPr>
            <a:lvl9pPr marL="4852397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CF24-5FB9-43A3-A29D-6E2608CDE47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574D3-755C-41BC-B811-2BBF584B204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431839015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1586" y="5292884"/>
            <a:ext cx="8208645" cy="62485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681586" y="675613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6547" indent="0">
              <a:buNone/>
              <a:defRPr sz="3700"/>
            </a:lvl2pPr>
            <a:lvl3pPr marL="1213096" indent="0">
              <a:buNone/>
              <a:defRPr sz="3200"/>
            </a:lvl3pPr>
            <a:lvl4pPr marL="1819652" indent="0">
              <a:buNone/>
              <a:defRPr sz="2700"/>
            </a:lvl4pPr>
            <a:lvl5pPr marL="2426198" indent="0">
              <a:buNone/>
              <a:defRPr sz="2700"/>
            </a:lvl5pPr>
            <a:lvl6pPr marL="3032748" indent="0">
              <a:buNone/>
              <a:defRPr sz="2700"/>
            </a:lvl6pPr>
            <a:lvl7pPr marL="3639297" indent="0">
              <a:buNone/>
              <a:defRPr sz="2700"/>
            </a:lvl7pPr>
            <a:lvl8pPr marL="4245844" indent="0">
              <a:buNone/>
              <a:defRPr sz="2700"/>
            </a:lvl8pPr>
            <a:lvl9pPr marL="4852397" indent="0">
              <a:buNone/>
              <a:defRPr sz="2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6547" indent="0">
              <a:buNone/>
              <a:defRPr sz="1600"/>
            </a:lvl2pPr>
            <a:lvl3pPr marL="1213096" indent="0">
              <a:buNone/>
              <a:defRPr sz="1300"/>
            </a:lvl3pPr>
            <a:lvl4pPr marL="1819652" indent="0">
              <a:buNone/>
              <a:defRPr sz="1200"/>
            </a:lvl4pPr>
            <a:lvl5pPr marL="2426198" indent="0">
              <a:buNone/>
              <a:defRPr sz="1200"/>
            </a:lvl5pPr>
            <a:lvl6pPr marL="3032748" indent="0">
              <a:buNone/>
              <a:defRPr sz="1200"/>
            </a:lvl6pPr>
            <a:lvl7pPr marL="3639297" indent="0">
              <a:buNone/>
              <a:defRPr sz="1200"/>
            </a:lvl7pPr>
            <a:lvl8pPr marL="4245844" indent="0">
              <a:buNone/>
              <a:defRPr sz="1200"/>
            </a:lvl8pPr>
            <a:lvl9pPr marL="4852397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D287-92BB-46AF-A8D5-5F657D9C9EF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E93EA-4EB4-4F6F-95E6-499F920B7460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153899537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83EC-7369-42BB-8DC8-70D85578017F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207AD-29F4-4067-A622-ECC2DDBB46C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659223330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4054" y="302807"/>
            <a:ext cx="9006708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B10-42B1-4FA7-ADCC-01A7409642C2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82BD9-3EC7-403C-9E2F-0EBE888D4ECB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423568800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26081" y="2348898"/>
            <a:ext cx="11628914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0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6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3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0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6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3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5CEC-B849-492C-8218-4B89E177755E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3CFF1-A3CE-440D-B167-8668B2582A2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4042188565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6AE1B-C57A-4270-8B24-C122BCA431F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0CD53-A03D-4717-B0D5-A3AFBB69ACC1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29698840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057" y="302807"/>
            <a:ext cx="9006708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EC18A-D11F-4461-ACBA-B4EC4D37466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4418-187F-4E44-8FF4-43640BB99BD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895296720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0711" y="4858818"/>
            <a:ext cx="11628914" cy="1501751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80711" y="3204786"/>
            <a:ext cx="11628914" cy="165402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6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00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67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33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00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67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34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4B10-1A1E-48C3-B468-BB4EECA54E8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C1A17-6CE0-4919-88F3-19BF6A270E89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600340434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4D6C-BE75-43AA-A8B6-1BB5BFB7677B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3EA22-6B34-4C50-B733-46A15FBEF95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557958629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4055" y="1692533"/>
            <a:ext cx="6044851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675" indent="0">
              <a:buNone/>
              <a:defRPr sz="2700" b="1"/>
            </a:lvl2pPr>
            <a:lvl3pPr marL="1213351" indent="0">
              <a:buNone/>
              <a:defRPr sz="2400" b="1"/>
            </a:lvl3pPr>
            <a:lvl4pPr marL="1820030" indent="0">
              <a:buNone/>
              <a:defRPr sz="2100" b="1"/>
            </a:lvl4pPr>
            <a:lvl5pPr marL="2426704" indent="0">
              <a:buNone/>
              <a:defRPr sz="2100" b="1"/>
            </a:lvl5pPr>
            <a:lvl6pPr marL="3033381" indent="0">
              <a:buNone/>
              <a:defRPr sz="2100" b="1"/>
            </a:lvl6pPr>
            <a:lvl7pPr marL="3640057" indent="0">
              <a:buNone/>
              <a:defRPr sz="2100" b="1"/>
            </a:lvl7pPr>
            <a:lvl8pPr marL="4246731" indent="0">
              <a:buNone/>
              <a:defRPr sz="2100" b="1"/>
            </a:lvl8pPr>
            <a:lvl9pPr marL="4853410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4055" y="2397901"/>
            <a:ext cx="6044851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949804" y="1692533"/>
            <a:ext cx="6047225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675" indent="0">
              <a:buNone/>
              <a:defRPr sz="2700" b="1"/>
            </a:lvl2pPr>
            <a:lvl3pPr marL="1213351" indent="0">
              <a:buNone/>
              <a:defRPr sz="2400" b="1"/>
            </a:lvl3pPr>
            <a:lvl4pPr marL="1820030" indent="0">
              <a:buNone/>
              <a:defRPr sz="2100" b="1"/>
            </a:lvl4pPr>
            <a:lvl5pPr marL="2426704" indent="0">
              <a:buNone/>
              <a:defRPr sz="2100" b="1"/>
            </a:lvl5pPr>
            <a:lvl6pPr marL="3033381" indent="0">
              <a:buNone/>
              <a:defRPr sz="2100" b="1"/>
            </a:lvl6pPr>
            <a:lvl7pPr marL="3640057" indent="0">
              <a:buNone/>
              <a:defRPr sz="2100" b="1"/>
            </a:lvl7pPr>
            <a:lvl8pPr marL="4246731" indent="0">
              <a:buNone/>
              <a:defRPr sz="2100" b="1"/>
            </a:lvl8pPr>
            <a:lvl9pPr marL="4853410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949804" y="2397901"/>
            <a:ext cx="6047225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0C69-1F6B-4872-BE39-B6247436BB19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625CD-3337-4719-BCEC-DE11659CEFB2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236507478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3E1D6-19E2-432C-8086-455FDF202D3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3A85-38A9-4CE8-B052-E4CB7A976496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559246865"/>
      </p:ext>
    </p:extLst>
  </p:cSld>
  <p:clrMapOvr>
    <a:masterClrMapping/>
  </p:clrMapOvr>
  <p:transition>
    <p:wipe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E768-7628-4C21-BCD4-76A33FCC241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915D9-8444-49AB-A966-F4A457D2C2ED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0827619"/>
      </p:ext>
    </p:extLst>
  </p:cSld>
  <p:clrMapOvr>
    <a:masterClrMapping/>
  </p:clrMapOvr>
  <p:transition>
    <p:wipe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62" y="301050"/>
            <a:ext cx="4500979" cy="12812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8920" y="301051"/>
            <a:ext cx="7648101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4062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6675" indent="0">
              <a:buNone/>
              <a:defRPr sz="1600"/>
            </a:lvl2pPr>
            <a:lvl3pPr marL="1213351" indent="0">
              <a:buNone/>
              <a:defRPr sz="1300"/>
            </a:lvl3pPr>
            <a:lvl4pPr marL="1820030" indent="0">
              <a:buNone/>
              <a:defRPr sz="1200"/>
            </a:lvl4pPr>
            <a:lvl5pPr marL="2426704" indent="0">
              <a:buNone/>
              <a:defRPr sz="1200"/>
            </a:lvl5pPr>
            <a:lvl6pPr marL="3033381" indent="0">
              <a:buNone/>
              <a:defRPr sz="1200"/>
            </a:lvl6pPr>
            <a:lvl7pPr marL="3640057" indent="0">
              <a:buNone/>
              <a:defRPr sz="1200"/>
            </a:lvl7pPr>
            <a:lvl8pPr marL="4246731" indent="0">
              <a:buNone/>
              <a:defRPr sz="1200"/>
            </a:lvl8pPr>
            <a:lvl9pPr marL="4853410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CF24-5FB9-43A3-A29D-6E2608CDE47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574D3-755C-41BC-B811-2BBF584B204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766872232"/>
      </p:ext>
    </p:extLst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1586" y="5292884"/>
            <a:ext cx="8208645" cy="62485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681586" y="675613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6675" indent="0">
              <a:buNone/>
              <a:defRPr sz="3700"/>
            </a:lvl2pPr>
            <a:lvl3pPr marL="1213351" indent="0">
              <a:buNone/>
              <a:defRPr sz="3200"/>
            </a:lvl3pPr>
            <a:lvl4pPr marL="1820030" indent="0">
              <a:buNone/>
              <a:defRPr sz="2700"/>
            </a:lvl4pPr>
            <a:lvl5pPr marL="2426704" indent="0">
              <a:buNone/>
              <a:defRPr sz="2700"/>
            </a:lvl5pPr>
            <a:lvl6pPr marL="3033381" indent="0">
              <a:buNone/>
              <a:defRPr sz="2700"/>
            </a:lvl6pPr>
            <a:lvl7pPr marL="3640057" indent="0">
              <a:buNone/>
              <a:defRPr sz="2700"/>
            </a:lvl7pPr>
            <a:lvl8pPr marL="4246731" indent="0">
              <a:buNone/>
              <a:defRPr sz="2700"/>
            </a:lvl8pPr>
            <a:lvl9pPr marL="4853410" indent="0">
              <a:buNone/>
              <a:defRPr sz="2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6675" indent="0">
              <a:buNone/>
              <a:defRPr sz="1600"/>
            </a:lvl2pPr>
            <a:lvl3pPr marL="1213351" indent="0">
              <a:buNone/>
              <a:defRPr sz="1300"/>
            </a:lvl3pPr>
            <a:lvl4pPr marL="1820030" indent="0">
              <a:buNone/>
              <a:defRPr sz="1200"/>
            </a:lvl4pPr>
            <a:lvl5pPr marL="2426704" indent="0">
              <a:buNone/>
              <a:defRPr sz="1200"/>
            </a:lvl5pPr>
            <a:lvl6pPr marL="3033381" indent="0">
              <a:buNone/>
              <a:defRPr sz="1200"/>
            </a:lvl6pPr>
            <a:lvl7pPr marL="3640057" indent="0">
              <a:buNone/>
              <a:defRPr sz="1200"/>
            </a:lvl7pPr>
            <a:lvl8pPr marL="4246731" indent="0">
              <a:buNone/>
              <a:defRPr sz="1200"/>
            </a:lvl8pPr>
            <a:lvl9pPr marL="4853410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D287-92BB-46AF-A8D5-5F657D9C9EF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E93EA-4EB4-4F6F-95E6-499F920B7460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053786508"/>
      </p:ext>
    </p:extLst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83EC-7369-42BB-8DC8-70D85578017F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207AD-29F4-4067-A622-ECC2DDBB46C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908299240"/>
      </p:ext>
    </p:extLst>
  </p:cSld>
  <p:clrMapOvr>
    <a:masterClrMapping/>
  </p:clrMapOvr>
  <p:transition>
    <p:wipe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4054" y="302807"/>
            <a:ext cx="9006708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B10-42B1-4FA7-ADCC-01A7409642C2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82BD9-3EC7-403C-9E2F-0EBE888D4ECB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895553834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081" y="2348897"/>
            <a:ext cx="11628914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6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3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0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3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32DB-EE93-47F1-B299-4FB063712F13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9C2E1-3165-4FFE-BF52-392F6BFA685C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413408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90" y="302815"/>
            <a:ext cx="12312969" cy="126021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4073" y="1764295"/>
            <a:ext cx="6042475" cy="49900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954563" y="1764295"/>
            <a:ext cx="6042475" cy="4990084"/>
          </a:xfrm>
        </p:spPr>
        <p:txBody>
          <a:bodyPr/>
          <a:lstStyle/>
          <a:p>
            <a:pPr lvl="0"/>
            <a:r>
              <a:rPr lang="es-ES" noProof="0" smtClean="0"/>
              <a:t>Haga clic en el icono para agregar medios</a:t>
            </a:r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32FE-BC47-440E-82A6-CA5D0BC363D0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2D316-FFC7-4FEB-81E9-7910CC1DC8D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65321725"/>
      </p:ext>
    </p:extLst>
  </p:cSld>
  <p:clrMapOvr>
    <a:masterClrMapping/>
  </p:clrMapOvr>
  <p:transition spd="slow">
    <p:wip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77A9B-7BB5-4059-9974-57FFAB9E7382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B0938-BEB4-435C-B3B3-49162C7E15FA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2228947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11" y="4858816"/>
            <a:ext cx="11628914" cy="1501751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11" y="3204786"/>
            <a:ext cx="11628914" cy="165402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71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4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01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68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35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031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70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37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EF965-B492-46C3-93CF-928E7B0B7EF9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B879D-6EA2-4973-BC38-339AACDBB3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73353037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3E0C7-196D-41AE-B71E-7A8D56D6563D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33218-145C-4955-9BA0-2CC731023B72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3192936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55" y="1692533"/>
            <a:ext cx="6044851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717" indent="0">
              <a:buNone/>
              <a:defRPr sz="2700" b="1"/>
            </a:lvl2pPr>
            <a:lvl3pPr marL="1213436" indent="0">
              <a:buNone/>
              <a:defRPr sz="2400" b="1"/>
            </a:lvl3pPr>
            <a:lvl4pPr marL="1820157" indent="0">
              <a:buNone/>
              <a:defRPr sz="2100" b="1"/>
            </a:lvl4pPr>
            <a:lvl5pPr marL="2426873" indent="0">
              <a:buNone/>
              <a:defRPr sz="2100" b="1"/>
            </a:lvl5pPr>
            <a:lvl6pPr marL="3033592" indent="0">
              <a:buNone/>
              <a:defRPr sz="2100" b="1"/>
            </a:lvl6pPr>
            <a:lvl7pPr marL="3640310" indent="0">
              <a:buNone/>
              <a:defRPr sz="2100" b="1"/>
            </a:lvl7pPr>
            <a:lvl8pPr marL="4247027" indent="0">
              <a:buNone/>
              <a:defRPr sz="2100" b="1"/>
            </a:lvl8pPr>
            <a:lvl9pPr marL="48537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55" y="2397901"/>
            <a:ext cx="6044851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9803" y="1692533"/>
            <a:ext cx="6047225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717" indent="0">
              <a:buNone/>
              <a:defRPr sz="2700" b="1"/>
            </a:lvl2pPr>
            <a:lvl3pPr marL="1213436" indent="0">
              <a:buNone/>
              <a:defRPr sz="2400" b="1"/>
            </a:lvl3pPr>
            <a:lvl4pPr marL="1820157" indent="0">
              <a:buNone/>
              <a:defRPr sz="2100" b="1"/>
            </a:lvl4pPr>
            <a:lvl5pPr marL="2426873" indent="0">
              <a:buNone/>
              <a:defRPr sz="2100" b="1"/>
            </a:lvl5pPr>
            <a:lvl6pPr marL="3033592" indent="0">
              <a:buNone/>
              <a:defRPr sz="2100" b="1"/>
            </a:lvl6pPr>
            <a:lvl7pPr marL="3640310" indent="0">
              <a:buNone/>
              <a:defRPr sz="2100" b="1"/>
            </a:lvl7pPr>
            <a:lvl8pPr marL="4247027" indent="0">
              <a:buNone/>
              <a:defRPr sz="2100" b="1"/>
            </a:lvl8pPr>
            <a:lvl9pPr marL="48537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9803" y="2397901"/>
            <a:ext cx="6047225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6C13E-6011-43C3-8332-301C782EB1C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C3D955-8144-4CEE-9444-920E3FB3F5CF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6423735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6ED1-CC5A-433F-B270-155772457160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9D2D5-B7BD-485D-97AB-0EA19D0035F5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7107160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3C0F6-475C-44FC-AEC4-D2BB4573F57C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713ED-79D4-4813-B90B-6E13894C4D0D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91599586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61" y="301050"/>
            <a:ext cx="4500979" cy="12812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920" y="301051"/>
            <a:ext cx="7648101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061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6717" indent="0">
              <a:buNone/>
              <a:defRPr sz="1600"/>
            </a:lvl2pPr>
            <a:lvl3pPr marL="1213436" indent="0">
              <a:buNone/>
              <a:defRPr sz="1300"/>
            </a:lvl3pPr>
            <a:lvl4pPr marL="1820157" indent="0">
              <a:buNone/>
              <a:defRPr sz="1200"/>
            </a:lvl4pPr>
            <a:lvl5pPr marL="2426873" indent="0">
              <a:buNone/>
              <a:defRPr sz="1200"/>
            </a:lvl5pPr>
            <a:lvl6pPr marL="3033592" indent="0">
              <a:buNone/>
              <a:defRPr sz="1200"/>
            </a:lvl6pPr>
            <a:lvl7pPr marL="3640310" indent="0">
              <a:buNone/>
              <a:defRPr sz="1200"/>
            </a:lvl7pPr>
            <a:lvl8pPr marL="4247027" indent="0">
              <a:buNone/>
              <a:defRPr sz="1200"/>
            </a:lvl8pPr>
            <a:lvl9pPr marL="48537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EACD8-A3E1-4643-86E3-9303D9DEC1DE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42F5B3-06DA-48CB-9299-7CC2BF663AA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9410285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586" y="5292884"/>
            <a:ext cx="8208645" cy="62485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586" y="675613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6717" indent="0">
              <a:buNone/>
              <a:defRPr sz="3700"/>
            </a:lvl2pPr>
            <a:lvl3pPr marL="1213436" indent="0">
              <a:buNone/>
              <a:defRPr sz="3200"/>
            </a:lvl3pPr>
            <a:lvl4pPr marL="1820157" indent="0">
              <a:buNone/>
              <a:defRPr sz="2700"/>
            </a:lvl4pPr>
            <a:lvl5pPr marL="2426873" indent="0">
              <a:buNone/>
              <a:defRPr sz="2700"/>
            </a:lvl5pPr>
            <a:lvl6pPr marL="3033592" indent="0">
              <a:buNone/>
              <a:defRPr sz="2700"/>
            </a:lvl6pPr>
            <a:lvl7pPr marL="3640310" indent="0">
              <a:buNone/>
              <a:defRPr sz="2700"/>
            </a:lvl7pPr>
            <a:lvl8pPr marL="4247027" indent="0">
              <a:buNone/>
              <a:defRPr sz="2700"/>
            </a:lvl8pPr>
            <a:lvl9pPr marL="4853747" indent="0">
              <a:buNone/>
              <a:defRPr sz="27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6717" indent="0">
              <a:buNone/>
              <a:defRPr sz="1600"/>
            </a:lvl2pPr>
            <a:lvl3pPr marL="1213436" indent="0">
              <a:buNone/>
              <a:defRPr sz="1300"/>
            </a:lvl3pPr>
            <a:lvl4pPr marL="1820157" indent="0">
              <a:buNone/>
              <a:defRPr sz="1200"/>
            </a:lvl4pPr>
            <a:lvl5pPr marL="2426873" indent="0">
              <a:buNone/>
              <a:defRPr sz="1200"/>
            </a:lvl5pPr>
            <a:lvl6pPr marL="3033592" indent="0">
              <a:buNone/>
              <a:defRPr sz="1200"/>
            </a:lvl6pPr>
            <a:lvl7pPr marL="3640310" indent="0">
              <a:buNone/>
              <a:defRPr sz="1200"/>
            </a:lvl7pPr>
            <a:lvl8pPr marL="4247027" indent="0">
              <a:buNone/>
              <a:defRPr sz="1200"/>
            </a:lvl8pPr>
            <a:lvl9pPr marL="48537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8C139-B104-49AD-A623-DB778B62A1D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33B1D-4B92-4D36-9B1F-0BBC124EA83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9899303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18A0E-4E45-4E7C-B3BC-ACDD7245E58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418CB2-793E-480E-98F5-F49424664A1B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8857270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79" y="302806"/>
            <a:ext cx="3078242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054" y="302806"/>
            <a:ext cx="9006708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3FBF0-6E25-4019-B365-CD13B0F92EC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AC5C6-F4F0-4861-A850-5AD0A840CCE4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496645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084" y="2348919"/>
            <a:ext cx="11628912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173" y="4284725"/>
            <a:ext cx="9576753" cy="19323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1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1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2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2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3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3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6E83A68-1F7D-4EEC-AA1E-1A9ABC34BB64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BE960BB-47E0-4189-8569-9F88DED9F0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1209233"/>
      </p:ext>
    </p:extLst>
  </p:cSld>
  <p:clrMapOvr>
    <a:masterClrMapping/>
  </p:clrMapOvr>
  <p:transition spd="slow">
    <p:wip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54" y="302802"/>
            <a:ext cx="12312968" cy="126021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DD89B-08E1-4C97-808C-254B830101F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68268-8538-4209-8F48-710436322B20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91745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9A4E258-3C16-45ED-8331-22CB215DF825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593DE79-ED9C-4863-B0E7-7E156BBEF26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981393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16" y="4858815"/>
            <a:ext cx="11628912" cy="150175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16" y="3204800"/>
            <a:ext cx="11628912" cy="165402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4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0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61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1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2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2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30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35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D388416-331F-466A-9B8C-7DC7997A7DA6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E213C34-B4B2-4991-88B4-05BB6F278A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483075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472" y="1946345"/>
            <a:ext cx="7080431" cy="550291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19" y="1946345"/>
            <a:ext cx="7082807" cy="550291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BF79262-B0C3-401A-9DA5-06A26C85654A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EE11FE9-BA59-474F-BAD1-732FA25FE17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995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84" y="302813"/>
            <a:ext cx="12312969" cy="1260211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56" y="1692553"/>
            <a:ext cx="604485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440" indent="0">
              <a:buNone/>
              <a:defRPr sz="2300" b="1"/>
            </a:lvl2pPr>
            <a:lvl3pPr marL="1040874" indent="0">
              <a:buNone/>
              <a:defRPr sz="2100" b="1"/>
            </a:lvl3pPr>
            <a:lvl4pPr marL="1561317" indent="0">
              <a:buNone/>
              <a:defRPr sz="1900" b="1"/>
            </a:lvl4pPr>
            <a:lvl5pPr marL="2081749" indent="0">
              <a:buNone/>
              <a:defRPr sz="1900" b="1"/>
            </a:lvl5pPr>
            <a:lvl6pPr marL="2602192" indent="0">
              <a:buNone/>
              <a:defRPr sz="1900" b="1"/>
            </a:lvl6pPr>
            <a:lvl7pPr marL="3122628" indent="0">
              <a:buNone/>
              <a:defRPr sz="1900" b="1"/>
            </a:lvl7pPr>
            <a:lvl8pPr marL="3643068" indent="0">
              <a:buNone/>
              <a:defRPr sz="1900" b="1"/>
            </a:lvl8pPr>
            <a:lvl9pPr marL="4163504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56" y="2397911"/>
            <a:ext cx="6044852" cy="435648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9819" y="1692553"/>
            <a:ext cx="604722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440" indent="0">
              <a:buNone/>
              <a:defRPr sz="2300" b="1"/>
            </a:lvl2pPr>
            <a:lvl3pPr marL="1040874" indent="0">
              <a:buNone/>
              <a:defRPr sz="2100" b="1"/>
            </a:lvl3pPr>
            <a:lvl4pPr marL="1561317" indent="0">
              <a:buNone/>
              <a:defRPr sz="1900" b="1"/>
            </a:lvl4pPr>
            <a:lvl5pPr marL="2081749" indent="0">
              <a:buNone/>
              <a:defRPr sz="1900" b="1"/>
            </a:lvl5pPr>
            <a:lvl6pPr marL="2602192" indent="0">
              <a:buNone/>
              <a:defRPr sz="1900" b="1"/>
            </a:lvl6pPr>
            <a:lvl7pPr marL="3122628" indent="0">
              <a:buNone/>
              <a:defRPr sz="1900" b="1"/>
            </a:lvl7pPr>
            <a:lvl8pPr marL="3643068" indent="0">
              <a:buNone/>
              <a:defRPr sz="1900" b="1"/>
            </a:lvl8pPr>
            <a:lvl9pPr marL="4163504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9819" y="2397911"/>
            <a:ext cx="6047225" cy="4356480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42021F35-F15E-4473-A5D0-2A801A8BB2DA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4190B78-2AAE-4FDC-8E1B-48438194EAE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9197306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7B20744-002D-43B4-8D0D-4D9753FD1445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AAB3419-752A-4B69-BC8B-97AE6164FB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84182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B743725-0B3E-45EE-AED3-66497A4E9222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7C275881-3CA4-4D01-B838-AA92EE03D6C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196998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55DF4-1F0D-43E6-ADDF-C7CDDA49319D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C8F5-12E2-434E-8FA5-065AB2BF589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112651886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77" y="301067"/>
            <a:ext cx="4500979" cy="128121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921" y="301056"/>
            <a:ext cx="7648102" cy="6453327"/>
          </a:xfrm>
        </p:spPr>
        <p:txBody>
          <a:bodyPr/>
          <a:lstStyle>
            <a:lvl1pPr>
              <a:defRPr sz="3600"/>
            </a:lvl1pPr>
            <a:lvl2pPr>
              <a:defRPr sz="33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077" y="1582265"/>
            <a:ext cx="4500979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0440" indent="0">
              <a:buNone/>
              <a:defRPr sz="1500"/>
            </a:lvl2pPr>
            <a:lvl3pPr marL="1040874" indent="0">
              <a:buNone/>
              <a:defRPr sz="1100"/>
            </a:lvl3pPr>
            <a:lvl4pPr marL="1561317" indent="0">
              <a:buNone/>
              <a:defRPr sz="1100"/>
            </a:lvl4pPr>
            <a:lvl5pPr marL="2081749" indent="0">
              <a:buNone/>
              <a:defRPr sz="1100"/>
            </a:lvl5pPr>
            <a:lvl6pPr marL="2602192" indent="0">
              <a:buNone/>
              <a:defRPr sz="1100"/>
            </a:lvl6pPr>
            <a:lvl7pPr marL="3122628" indent="0">
              <a:buNone/>
              <a:defRPr sz="1100"/>
            </a:lvl7pPr>
            <a:lvl8pPr marL="3643068" indent="0">
              <a:buNone/>
              <a:defRPr sz="1100"/>
            </a:lvl8pPr>
            <a:lvl9pPr marL="4163504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6EE3FC83-DB86-4750-A5B6-102AAE764EC0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9664C9A-532E-4A75-8518-324854B87F0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393336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598" y="5292889"/>
            <a:ext cx="8208645" cy="62485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598" y="675612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20440" indent="0">
              <a:buNone/>
              <a:defRPr sz="3300"/>
            </a:lvl2pPr>
            <a:lvl3pPr marL="1040874" indent="0">
              <a:buNone/>
              <a:defRPr sz="2700"/>
            </a:lvl3pPr>
            <a:lvl4pPr marL="1561317" indent="0">
              <a:buNone/>
              <a:defRPr sz="2300"/>
            </a:lvl4pPr>
            <a:lvl5pPr marL="2081749" indent="0">
              <a:buNone/>
              <a:defRPr sz="2300"/>
            </a:lvl5pPr>
            <a:lvl6pPr marL="2602192" indent="0">
              <a:buNone/>
              <a:defRPr sz="2300"/>
            </a:lvl6pPr>
            <a:lvl7pPr marL="3122628" indent="0">
              <a:buNone/>
              <a:defRPr sz="2300"/>
            </a:lvl7pPr>
            <a:lvl8pPr marL="3643068" indent="0">
              <a:buNone/>
              <a:defRPr sz="2300"/>
            </a:lvl8pPr>
            <a:lvl9pPr marL="4163504" indent="0">
              <a:buNone/>
              <a:defRPr sz="23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598" y="5917739"/>
            <a:ext cx="8208645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0440" indent="0">
              <a:buNone/>
              <a:defRPr sz="1500"/>
            </a:lvl2pPr>
            <a:lvl3pPr marL="1040874" indent="0">
              <a:buNone/>
              <a:defRPr sz="1100"/>
            </a:lvl3pPr>
            <a:lvl4pPr marL="1561317" indent="0">
              <a:buNone/>
              <a:defRPr sz="1100"/>
            </a:lvl4pPr>
            <a:lvl5pPr marL="2081749" indent="0">
              <a:buNone/>
              <a:defRPr sz="1100"/>
            </a:lvl5pPr>
            <a:lvl6pPr marL="2602192" indent="0">
              <a:buNone/>
              <a:defRPr sz="1100"/>
            </a:lvl6pPr>
            <a:lvl7pPr marL="3122628" indent="0">
              <a:buNone/>
              <a:defRPr sz="1100"/>
            </a:lvl7pPr>
            <a:lvl8pPr marL="3643068" indent="0">
              <a:buNone/>
              <a:defRPr sz="1100"/>
            </a:lvl8pPr>
            <a:lvl9pPr marL="4163504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1476D19-A34A-42A1-A0BC-702E7B009D1B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B87C607-C7E7-4317-A5ED-A79BFEE366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880369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72AEB72-C6DA-42CF-87AB-58489824B6AA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818CEFB-C970-4664-9122-6820547D7C3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51819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95693" y="334309"/>
            <a:ext cx="3596033" cy="71149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472" y="334309"/>
            <a:ext cx="10567205" cy="71149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1060E8BD-F963-4B1C-A79B-98AB70E9475C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2776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21221D4-8F81-4704-AE15-162C68D968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6809272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081" y="2348910"/>
            <a:ext cx="11628914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9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4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DF16C-A793-4A3D-BAB2-6AE338738FEC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D0B1A-8E87-4C9D-84E0-A2F392068D0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4251025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A008-665C-4698-9AC9-494769345C62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DF462-D587-4DE4-B59D-830D11B74CC8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20425044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11" y="4858813"/>
            <a:ext cx="11628914" cy="150175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11" y="3204789"/>
            <a:ext cx="11628914" cy="165402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8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16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7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3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90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4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06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64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B5EF-568B-4DE7-8D7A-E51029ECA8F4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E2EAB-5EC9-4A12-91B1-126B2F618D8A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308442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97B-AFC9-4278-9A85-376B763D7AD7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D09D9-8FC3-4C71-BAE0-E62771979694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297726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55" y="1692543"/>
            <a:ext cx="6044851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809" indent="0">
              <a:buNone/>
              <a:defRPr sz="2700" b="1"/>
            </a:lvl2pPr>
            <a:lvl3pPr marL="1211620" indent="0">
              <a:buNone/>
              <a:defRPr sz="2400" b="1"/>
            </a:lvl3pPr>
            <a:lvl4pPr marL="1817430" indent="0">
              <a:buNone/>
              <a:defRPr sz="2100" b="1"/>
            </a:lvl4pPr>
            <a:lvl5pPr marL="2423239" indent="0">
              <a:buNone/>
              <a:defRPr sz="2100" b="1"/>
            </a:lvl5pPr>
            <a:lvl6pPr marL="3029046" indent="0">
              <a:buNone/>
              <a:defRPr sz="2100" b="1"/>
            </a:lvl6pPr>
            <a:lvl7pPr marL="3634858" indent="0">
              <a:buNone/>
              <a:defRPr sz="2100" b="1"/>
            </a:lvl7pPr>
            <a:lvl8pPr marL="4240663" indent="0">
              <a:buNone/>
              <a:defRPr sz="2100" b="1"/>
            </a:lvl8pPr>
            <a:lvl9pPr marL="484647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55" y="2397900"/>
            <a:ext cx="6044851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9816" y="1692543"/>
            <a:ext cx="6047225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809" indent="0">
              <a:buNone/>
              <a:defRPr sz="2700" b="1"/>
            </a:lvl2pPr>
            <a:lvl3pPr marL="1211620" indent="0">
              <a:buNone/>
              <a:defRPr sz="2400" b="1"/>
            </a:lvl3pPr>
            <a:lvl4pPr marL="1817430" indent="0">
              <a:buNone/>
              <a:defRPr sz="2100" b="1"/>
            </a:lvl4pPr>
            <a:lvl5pPr marL="2423239" indent="0">
              <a:buNone/>
              <a:defRPr sz="2100" b="1"/>
            </a:lvl5pPr>
            <a:lvl6pPr marL="3029046" indent="0">
              <a:buNone/>
              <a:defRPr sz="2100" b="1"/>
            </a:lvl6pPr>
            <a:lvl7pPr marL="3634858" indent="0">
              <a:buNone/>
              <a:defRPr sz="2100" b="1"/>
            </a:lvl7pPr>
            <a:lvl8pPr marL="4240663" indent="0">
              <a:buNone/>
              <a:defRPr sz="2100" b="1"/>
            </a:lvl8pPr>
            <a:lvl9pPr marL="484647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9816" y="2397900"/>
            <a:ext cx="6047225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EA440-2C0A-47BC-BB35-628AE7E791BD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7BB55-BA74-4B03-86B2-66C981B0516E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672724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A5AE0-3B23-42A5-8186-D2CAEB4DB80D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897F8-4985-489C-85EB-787102983082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310062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16" y="4858816"/>
            <a:ext cx="11628912" cy="150175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16" y="3204801"/>
            <a:ext cx="11628912" cy="165402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6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13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70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273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84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41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39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54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0A992-C735-47FA-B620-DA8189796CCD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4936A-B928-4164-B2AE-1D70D052DD7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179290143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9D928-146C-4AB1-991F-B6C03D37320B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E8CB-99D6-441D-9CCE-FC8D3966FF1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4142665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74" y="301067"/>
            <a:ext cx="4500979" cy="12812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920" y="301056"/>
            <a:ext cx="7648101" cy="6453327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074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5809" indent="0">
              <a:buNone/>
              <a:defRPr sz="1600"/>
            </a:lvl2pPr>
            <a:lvl3pPr marL="1211620" indent="0">
              <a:buNone/>
              <a:defRPr sz="1300"/>
            </a:lvl3pPr>
            <a:lvl4pPr marL="1817430" indent="0">
              <a:buNone/>
              <a:defRPr sz="1200"/>
            </a:lvl4pPr>
            <a:lvl5pPr marL="2423239" indent="0">
              <a:buNone/>
              <a:defRPr sz="1200"/>
            </a:lvl5pPr>
            <a:lvl6pPr marL="3029046" indent="0">
              <a:buNone/>
              <a:defRPr sz="1200"/>
            </a:lvl6pPr>
            <a:lvl7pPr marL="3634858" indent="0">
              <a:buNone/>
              <a:defRPr sz="1200"/>
            </a:lvl7pPr>
            <a:lvl8pPr marL="4240663" indent="0">
              <a:buNone/>
              <a:defRPr sz="1200"/>
            </a:lvl8pPr>
            <a:lvl9pPr marL="484647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6D1C2-E760-4AA5-B130-A2445ABE3CD0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49B02-B00D-4963-BB4B-CDF44F771533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1736789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586" y="5292889"/>
            <a:ext cx="8208645" cy="62485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586" y="675612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5809" indent="0">
              <a:buNone/>
              <a:defRPr sz="3700"/>
            </a:lvl2pPr>
            <a:lvl3pPr marL="1211620" indent="0">
              <a:buNone/>
              <a:defRPr sz="3300"/>
            </a:lvl3pPr>
            <a:lvl4pPr marL="1817430" indent="0">
              <a:buNone/>
              <a:defRPr sz="2700"/>
            </a:lvl4pPr>
            <a:lvl5pPr marL="2423239" indent="0">
              <a:buNone/>
              <a:defRPr sz="2700"/>
            </a:lvl5pPr>
            <a:lvl6pPr marL="3029046" indent="0">
              <a:buNone/>
              <a:defRPr sz="2700"/>
            </a:lvl6pPr>
            <a:lvl7pPr marL="3634858" indent="0">
              <a:buNone/>
              <a:defRPr sz="2700"/>
            </a:lvl7pPr>
            <a:lvl8pPr marL="4240663" indent="0">
              <a:buNone/>
              <a:defRPr sz="2700"/>
            </a:lvl8pPr>
            <a:lvl9pPr marL="4846475" indent="0">
              <a:buNone/>
              <a:defRPr sz="2700"/>
            </a:lvl9pPr>
          </a:lstStyle>
          <a:p>
            <a:pPr lvl="0"/>
            <a:r>
              <a:rPr lang="es-ES" noProof="0" dirty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5809" indent="0">
              <a:buNone/>
              <a:defRPr sz="1600"/>
            </a:lvl2pPr>
            <a:lvl3pPr marL="1211620" indent="0">
              <a:buNone/>
              <a:defRPr sz="1300"/>
            </a:lvl3pPr>
            <a:lvl4pPr marL="1817430" indent="0">
              <a:buNone/>
              <a:defRPr sz="1200"/>
            </a:lvl4pPr>
            <a:lvl5pPr marL="2423239" indent="0">
              <a:buNone/>
              <a:defRPr sz="1200"/>
            </a:lvl5pPr>
            <a:lvl6pPr marL="3029046" indent="0">
              <a:buNone/>
              <a:defRPr sz="1200"/>
            </a:lvl6pPr>
            <a:lvl7pPr marL="3634858" indent="0">
              <a:buNone/>
              <a:defRPr sz="1200"/>
            </a:lvl7pPr>
            <a:lvl8pPr marL="4240663" indent="0">
              <a:buNone/>
              <a:defRPr sz="1200"/>
            </a:lvl8pPr>
            <a:lvl9pPr marL="484647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AB7A-E677-42B3-A6C7-DAAE5B53BB95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6AEB5-6E50-4526-9022-38989A4F792E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3796175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54847-2FCD-4298-810F-2477CCB60F3E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89C3C-5A92-4088-9B64-8760061439C3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684897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054" y="302807"/>
            <a:ext cx="9006708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1B6A-0E51-44A5-9E86-6B815C03DD19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6F544-6CAA-40B5-9CF0-0A4691AA682B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6279225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54" y="302803"/>
            <a:ext cx="12312968" cy="126021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/>
          <a:p>
            <a:pPr lvl="0"/>
            <a:r>
              <a:rPr lang="es-ES" noProof="0" dirty="0" smtClean="0"/>
              <a:t>Haga clic en el icono para agregar medios</a:t>
            </a:r>
            <a:endParaRPr lang="es-AR" noProof="0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B96F5-83B2-415F-AB09-31C5190264F1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0676C-41B8-47AF-8CC3-592C17790F25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2534657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dt" idx="10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ftr" idx="11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9804400" y="7008829"/>
            <a:ext cx="3192462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012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6081" y="2348910"/>
            <a:ext cx="11628914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5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29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4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4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46F0-5CC7-4CEA-8812-FC096ECF070E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4CD6-DF24-4289-9290-49C8BA3C4FD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3280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3AA65-D003-4E3E-9506-9815FA6B162C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232AF-EDD8-4F24-98A5-48F523E0769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122910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711" y="4858813"/>
            <a:ext cx="11628914" cy="150175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711" y="3204789"/>
            <a:ext cx="11628914" cy="165402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580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16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74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3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290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4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06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464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5FDD7-710B-419D-9BD0-A37F62E4A1B0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B098B-3570-4F26-BECE-E6C75C18471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616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73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4563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8C0A3-51E9-44E8-996F-98ED268D42F2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945D-FE94-4E4E-AF91-913C98DCC2B1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453140031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8CE5A-6796-4AD2-86AE-BE418265E11F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F924A-A379-441D-9E75-A106393D7D3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521039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55" y="1692543"/>
            <a:ext cx="6044851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809" indent="0">
              <a:buNone/>
              <a:defRPr sz="2700" b="1"/>
            </a:lvl2pPr>
            <a:lvl3pPr marL="1211620" indent="0">
              <a:buNone/>
              <a:defRPr sz="2400" b="1"/>
            </a:lvl3pPr>
            <a:lvl4pPr marL="1817430" indent="0">
              <a:buNone/>
              <a:defRPr sz="2100" b="1"/>
            </a:lvl4pPr>
            <a:lvl5pPr marL="2423239" indent="0">
              <a:buNone/>
              <a:defRPr sz="2100" b="1"/>
            </a:lvl5pPr>
            <a:lvl6pPr marL="3029046" indent="0">
              <a:buNone/>
              <a:defRPr sz="2100" b="1"/>
            </a:lvl6pPr>
            <a:lvl7pPr marL="3634858" indent="0">
              <a:buNone/>
              <a:defRPr sz="2100" b="1"/>
            </a:lvl7pPr>
            <a:lvl8pPr marL="4240663" indent="0">
              <a:buNone/>
              <a:defRPr sz="2100" b="1"/>
            </a:lvl8pPr>
            <a:lvl9pPr marL="484647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55" y="2397900"/>
            <a:ext cx="6044851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9816" y="1692543"/>
            <a:ext cx="6047225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809" indent="0">
              <a:buNone/>
              <a:defRPr sz="2700" b="1"/>
            </a:lvl2pPr>
            <a:lvl3pPr marL="1211620" indent="0">
              <a:buNone/>
              <a:defRPr sz="2400" b="1"/>
            </a:lvl3pPr>
            <a:lvl4pPr marL="1817430" indent="0">
              <a:buNone/>
              <a:defRPr sz="2100" b="1"/>
            </a:lvl4pPr>
            <a:lvl5pPr marL="2423239" indent="0">
              <a:buNone/>
              <a:defRPr sz="2100" b="1"/>
            </a:lvl5pPr>
            <a:lvl6pPr marL="3029046" indent="0">
              <a:buNone/>
              <a:defRPr sz="2100" b="1"/>
            </a:lvl6pPr>
            <a:lvl7pPr marL="3634858" indent="0">
              <a:buNone/>
              <a:defRPr sz="2100" b="1"/>
            </a:lvl7pPr>
            <a:lvl8pPr marL="4240663" indent="0">
              <a:buNone/>
              <a:defRPr sz="2100" b="1"/>
            </a:lvl8pPr>
            <a:lvl9pPr marL="484647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9816" y="2397900"/>
            <a:ext cx="6047225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70B64-C3F9-4F4D-8AA8-7C00B4F17823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E47D0-64D5-4871-8840-C0F612845B9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855254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8C0-8ACB-47D6-A49A-02BF64858C4C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C520A-5AA9-40B9-9243-260ADF22F55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095130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80FD2-F4DA-4E17-9228-80E380F8307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0149E-2EEC-4890-A921-C20BDC3C26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3210006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74" y="301067"/>
            <a:ext cx="4500979" cy="12812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920" y="301056"/>
            <a:ext cx="7648101" cy="6453327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074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5809" indent="0">
              <a:buNone/>
              <a:defRPr sz="1600"/>
            </a:lvl2pPr>
            <a:lvl3pPr marL="1211620" indent="0">
              <a:buNone/>
              <a:defRPr sz="1300"/>
            </a:lvl3pPr>
            <a:lvl4pPr marL="1817430" indent="0">
              <a:buNone/>
              <a:defRPr sz="1200"/>
            </a:lvl4pPr>
            <a:lvl5pPr marL="2423239" indent="0">
              <a:buNone/>
              <a:defRPr sz="1200"/>
            </a:lvl5pPr>
            <a:lvl6pPr marL="3029046" indent="0">
              <a:buNone/>
              <a:defRPr sz="1200"/>
            </a:lvl6pPr>
            <a:lvl7pPr marL="3634858" indent="0">
              <a:buNone/>
              <a:defRPr sz="1200"/>
            </a:lvl7pPr>
            <a:lvl8pPr marL="4240663" indent="0">
              <a:buNone/>
              <a:defRPr sz="1200"/>
            </a:lvl8pPr>
            <a:lvl9pPr marL="484647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86C37-0DC2-4373-9A73-E0ED15C57FE9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87277-1927-4178-B07F-D3E0B6C2974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0670808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586" y="5292889"/>
            <a:ext cx="8208645" cy="62485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586" y="675612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5809" indent="0">
              <a:buNone/>
              <a:defRPr sz="3700"/>
            </a:lvl2pPr>
            <a:lvl3pPr marL="1211620" indent="0">
              <a:buNone/>
              <a:defRPr sz="3300"/>
            </a:lvl3pPr>
            <a:lvl4pPr marL="1817430" indent="0">
              <a:buNone/>
              <a:defRPr sz="2700"/>
            </a:lvl4pPr>
            <a:lvl5pPr marL="2423239" indent="0">
              <a:buNone/>
              <a:defRPr sz="2700"/>
            </a:lvl5pPr>
            <a:lvl6pPr marL="3029046" indent="0">
              <a:buNone/>
              <a:defRPr sz="2700"/>
            </a:lvl6pPr>
            <a:lvl7pPr marL="3634858" indent="0">
              <a:buNone/>
              <a:defRPr sz="2700"/>
            </a:lvl7pPr>
            <a:lvl8pPr marL="4240663" indent="0">
              <a:buNone/>
              <a:defRPr sz="2700"/>
            </a:lvl8pPr>
            <a:lvl9pPr marL="4846475" indent="0">
              <a:buNone/>
              <a:defRPr sz="27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5809" indent="0">
              <a:buNone/>
              <a:defRPr sz="1600"/>
            </a:lvl2pPr>
            <a:lvl3pPr marL="1211620" indent="0">
              <a:buNone/>
              <a:defRPr sz="1300"/>
            </a:lvl3pPr>
            <a:lvl4pPr marL="1817430" indent="0">
              <a:buNone/>
              <a:defRPr sz="1200"/>
            </a:lvl4pPr>
            <a:lvl5pPr marL="2423239" indent="0">
              <a:buNone/>
              <a:defRPr sz="1200"/>
            </a:lvl5pPr>
            <a:lvl6pPr marL="3029046" indent="0">
              <a:buNone/>
              <a:defRPr sz="1200"/>
            </a:lvl6pPr>
            <a:lvl7pPr marL="3634858" indent="0">
              <a:buNone/>
              <a:defRPr sz="1200"/>
            </a:lvl7pPr>
            <a:lvl8pPr marL="4240663" indent="0">
              <a:buNone/>
              <a:defRPr sz="1200"/>
            </a:lvl8pPr>
            <a:lvl9pPr marL="484647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7ABF-1864-41C9-AF86-8FBA9F981319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6CF6-132D-4B26-A67E-933645094F8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1115069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557D7-F738-4260-ABBA-A2ACADA32077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0929-126C-4A02-B7E0-87FB20ACF06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37463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054" y="302807"/>
            <a:ext cx="9006708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E7071-DFA4-4099-8753-D6CDCD8FCC2D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F8067-2463-4DD3-B430-9A6C9F45ABF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137756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ítulo, texto y clip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54" y="302803"/>
            <a:ext cx="12312968" cy="126021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medios"/>
          <p:cNvSpPr>
            <a:spLocks noGrp="1"/>
          </p:cNvSpPr>
          <p:nvPr>
            <p:ph type="media"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/>
          <a:p>
            <a:pPr lvl="0"/>
            <a:endParaRPr lang="es-AR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B5181-EDF7-4F96-9EED-3B064654D421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A869E-8F44-48D5-B461-C5551533D3A8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263587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61A05FF-2B4A-4CB4-9D46-6F392CB0F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891"/>
          <a:stretch/>
        </p:blipFill>
        <p:spPr>
          <a:xfrm>
            <a:off x="1" y="19"/>
            <a:ext cx="13681075" cy="5760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133E2FD-DE65-429C-BA08-02F4D2D68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1"/>
          <a:stretch/>
        </p:blipFill>
        <p:spPr>
          <a:xfrm>
            <a:off x="0" y="7100392"/>
            <a:ext cx="13681075" cy="4608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8AB805C-1EB3-483C-9B21-BC9D6B28D1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95" y="576101"/>
            <a:ext cx="2052161" cy="8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9416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056" y="1692561"/>
            <a:ext cx="6044852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682" indent="0">
              <a:buNone/>
              <a:defRPr sz="2700" b="1"/>
            </a:lvl2pPr>
            <a:lvl3pPr marL="1211365" indent="0">
              <a:buNone/>
              <a:defRPr sz="2400" b="1"/>
            </a:lvl3pPr>
            <a:lvl4pPr marL="1817053" indent="0">
              <a:buNone/>
              <a:defRPr sz="2100" b="1"/>
            </a:lvl4pPr>
            <a:lvl5pPr marL="2422733" indent="0">
              <a:buNone/>
              <a:defRPr sz="2100" b="1"/>
            </a:lvl5pPr>
            <a:lvl6pPr marL="3028417" indent="0">
              <a:buNone/>
              <a:defRPr sz="2100" b="1"/>
            </a:lvl6pPr>
            <a:lvl7pPr marL="3634101" indent="0">
              <a:buNone/>
              <a:defRPr sz="2100" b="1"/>
            </a:lvl7pPr>
            <a:lvl8pPr marL="4239775" indent="0">
              <a:buNone/>
              <a:defRPr sz="2100" b="1"/>
            </a:lvl8pPr>
            <a:lvl9pPr marL="484546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056" y="2397900"/>
            <a:ext cx="6044852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49821" y="1692561"/>
            <a:ext cx="6047225" cy="705367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05682" indent="0">
              <a:buNone/>
              <a:defRPr sz="2700" b="1"/>
            </a:lvl2pPr>
            <a:lvl3pPr marL="1211365" indent="0">
              <a:buNone/>
              <a:defRPr sz="2400" b="1"/>
            </a:lvl3pPr>
            <a:lvl4pPr marL="1817053" indent="0">
              <a:buNone/>
              <a:defRPr sz="2100" b="1"/>
            </a:lvl4pPr>
            <a:lvl5pPr marL="2422733" indent="0">
              <a:buNone/>
              <a:defRPr sz="2100" b="1"/>
            </a:lvl5pPr>
            <a:lvl6pPr marL="3028417" indent="0">
              <a:buNone/>
              <a:defRPr sz="2100" b="1"/>
            </a:lvl6pPr>
            <a:lvl7pPr marL="3634101" indent="0">
              <a:buNone/>
              <a:defRPr sz="2100" b="1"/>
            </a:lvl7pPr>
            <a:lvl8pPr marL="4239775" indent="0">
              <a:buNone/>
              <a:defRPr sz="2100" b="1"/>
            </a:lvl8pPr>
            <a:lvl9pPr marL="4845465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49821" y="2397900"/>
            <a:ext cx="6047225" cy="4356478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8B044-F35C-4FC1-8EE4-6D84797730F0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391C6-A015-410A-9E3A-5E11A713E34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107916308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0135" y="1237457"/>
            <a:ext cx="10260806" cy="263244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0135" y="3971419"/>
            <a:ext cx="10260806" cy="1825555"/>
          </a:xfrm>
        </p:spPr>
        <p:txBody>
          <a:bodyPr/>
          <a:lstStyle>
            <a:lvl1pPr marL="0" indent="0" algn="ctr">
              <a:buNone/>
              <a:defRPr sz="2700"/>
            </a:lvl1pPr>
            <a:lvl2pPr marL="508888" indent="0" algn="ctr">
              <a:buNone/>
              <a:defRPr sz="2300"/>
            </a:lvl2pPr>
            <a:lvl3pPr marL="1017769" indent="0" algn="ctr">
              <a:buNone/>
              <a:defRPr sz="1900"/>
            </a:lvl3pPr>
            <a:lvl4pPr marL="1526653" indent="0" algn="ctr">
              <a:buNone/>
              <a:defRPr sz="1900"/>
            </a:lvl4pPr>
            <a:lvl5pPr marL="2035532" indent="0" algn="ctr">
              <a:buNone/>
              <a:defRPr sz="1900"/>
            </a:lvl5pPr>
            <a:lvl6pPr marL="2544420" indent="0" algn="ctr">
              <a:buNone/>
              <a:defRPr sz="1900"/>
            </a:lvl6pPr>
            <a:lvl7pPr marL="3053307" indent="0" algn="ctr">
              <a:buNone/>
              <a:defRPr sz="1900"/>
            </a:lvl7pPr>
            <a:lvl8pPr marL="3562187" indent="0" algn="ctr">
              <a:buNone/>
              <a:defRPr sz="1900"/>
            </a:lvl8pPr>
            <a:lvl9pPr marL="4071072" indent="0" algn="ctr">
              <a:buNone/>
              <a:defRPr sz="1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25494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467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49" y="1885084"/>
            <a:ext cx="11799927" cy="3145275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49" y="5060100"/>
            <a:ext cx="11799927" cy="1654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888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177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26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355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444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533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5621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0710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805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057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04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897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6" y="402568"/>
            <a:ext cx="11799927" cy="14614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357" y="1853560"/>
            <a:ext cx="5787735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888" indent="0">
              <a:buNone/>
              <a:defRPr sz="2300" b="1"/>
            </a:lvl2pPr>
            <a:lvl3pPr marL="1017769" indent="0">
              <a:buNone/>
              <a:defRPr sz="1900" b="1"/>
            </a:lvl3pPr>
            <a:lvl4pPr marL="1526653" indent="0">
              <a:buNone/>
              <a:defRPr sz="1900" b="1"/>
            </a:lvl4pPr>
            <a:lvl5pPr marL="2035532" indent="0">
              <a:buNone/>
              <a:defRPr sz="1900" b="1"/>
            </a:lvl5pPr>
            <a:lvl6pPr marL="2544420" indent="0">
              <a:buNone/>
              <a:defRPr sz="1900" b="1"/>
            </a:lvl6pPr>
            <a:lvl7pPr marL="3053307" indent="0">
              <a:buNone/>
              <a:defRPr sz="1900" b="1"/>
            </a:lvl7pPr>
            <a:lvl8pPr marL="3562187" indent="0">
              <a:buNone/>
              <a:defRPr sz="1900" b="1"/>
            </a:lvl8pPr>
            <a:lvl9pPr marL="4071072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357" y="2761972"/>
            <a:ext cx="5787735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6064" y="1853560"/>
            <a:ext cx="5816239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8888" indent="0">
              <a:buNone/>
              <a:defRPr sz="2300" b="1"/>
            </a:lvl2pPr>
            <a:lvl3pPr marL="1017769" indent="0">
              <a:buNone/>
              <a:defRPr sz="1900" b="1"/>
            </a:lvl3pPr>
            <a:lvl4pPr marL="1526653" indent="0">
              <a:buNone/>
              <a:defRPr sz="1900" b="1"/>
            </a:lvl4pPr>
            <a:lvl5pPr marL="2035532" indent="0">
              <a:buNone/>
              <a:defRPr sz="1900" b="1"/>
            </a:lvl5pPr>
            <a:lvl6pPr marL="2544420" indent="0">
              <a:buNone/>
              <a:defRPr sz="1900" b="1"/>
            </a:lvl6pPr>
            <a:lvl7pPr marL="3053307" indent="0">
              <a:buNone/>
              <a:defRPr sz="1900" b="1"/>
            </a:lvl7pPr>
            <a:lvl8pPr marL="3562187" indent="0">
              <a:buNone/>
              <a:defRPr sz="1900" b="1"/>
            </a:lvl8pPr>
            <a:lvl9pPr marL="4071072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6064" y="2761972"/>
            <a:ext cx="5816239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1625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03679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011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239" y="1088684"/>
            <a:ext cx="6926044" cy="537339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93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8888" indent="0">
              <a:buNone/>
              <a:defRPr sz="1600"/>
            </a:lvl2pPr>
            <a:lvl3pPr marL="1017769" indent="0">
              <a:buNone/>
              <a:defRPr sz="1300"/>
            </a:lvl3pPr>
            <a:lvl4pPr marL="1526653" indent="0">
              <a:buNone/>
              <a:defRPr sz="1100"/>
            </a:lvl4pPr>
            <a:lvl5pPr marL="2035532" indent="0">
              <a:buNone/>
              <a:defRPr sz="1100"/>
            </a:lvl5pPr>
            <a:lvl6pPr marL="2544420" indent="0">
              <a:buNone/>
              <a:defRPr sz="1100"/>
            </a:lvl6pPr>
            <a:lvl7pPr marL="3053307" indent="0">
              <a:buNone/>
              <a:defRPr sz="1100"/>
            </a:lvl7pPr>
            <a:lvl8pPr marL="3562187" indent="0">
              <a:buNone/>
              <a:defRPr sz="1100"/>
            </a:lvl8pPr>
            <a:lvl9pPr marL="4071072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0852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16239" y="1088684"/>
            <a:ext cx="6926044" cy="5373398"/>
          </a:xfrm>
        </p:spPr>
        <p:txBody>
          <a:bodyPr anchor="t"/>
          <a:lstStyle>
            <a:lvl1pPr marL="0" indent="0">
              <a:buNone/>
              <a:defRPr sz="3600"/>
            </a:lvl1pPr>
            <a:lvl2pPr marL="508888" indent="0">
              <a:buNone/>
              <a:defRPr sz="3100"/>
            </a:lvl2pPr>
            <a:lvl3pPr marL="1017769" indent="0">
              <a:buNone/>
              <a:defRPr sz="2700"/>
            </a:lvl3pPr>
            <a:lvl4pPr marL="1526653" indent="0">
              <a:buNone/>
              <a:defRPr sz="2300"/>
            </a:lvl4pPr>
            <a:lvl5pPr marL="2035532" indent="0">
              <a:buNone/>
              <a:defRPr sz="2300"/>
            </a:lvl5pPr>
            <a:lvl6pPr marL="2544420" indent="0">
              <a:buNone/>
              <a:defRPr sz="2300"/>
            </a:lvl6pPr>
            <a:lvl7pPr marL="3053307" indent="0">
              <a:buNone/>
              <a:defRPr sz="2300"/>
            </a:lvl7pPr>
            <a:lvl8pPr marL="3562187" indent="0">
              <a:buNone/>
              <a:defRPr sz="2300"/>
            </a:lvl8pPr>
            <a:lvl9pPr marL="4071072" indent="0">
              <a:buNone/>
              <a:defRPr sz="23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93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8888" indent="0">
              <a:buNone/>
              <a:defRPr sz="1600"/>
            </a:lvl2pPr>
            <a:lvl3pPr marL="1017769" indent="0">
              <a:buNone/>
              <a:defRPr sz="1300"/>
            </a:lvl3pPr>
            <a:lvl4pPr marL="1526653" indent="0">
              <a:buNone/>
              <a:defRPr sz="1100"/>
            </a:lvl4pPr>
            <a:lvl5pPr marL="2035532" indent="0">
              <a:buNone/>
              <a:defRPr sz="1100"/>
            </a:lvl5pPr>
            <a:lvl6pPr marL="2544420" indent="0">
              <a:buNone/>
              <a:defRPr sz="1100"/>
            </a:lvl6pPr>
            <a:lvl7pPr marL="3053307" indent="0">
              <a:buNone/>
              <a:defRPr sz="1100"/>
            </a:lvl7pPr>
            <a:lvl8pPr marL="3562187" indent="0">
              <a:buNone/>
              <a:defRPr sz="1100"/>
            </a:lvl8pPr>
            <a:lvl9pPr marL="4071072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92472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466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443FF-00BF-4D47-977E-14EA46BEF77B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7C6E0-83C6-4781-B544-B74A6778B89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314169779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90521" y="402571"/>
            <a:ext cx="2949982" cy="640782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0576" y="402571"/>
            <a:ext cx="8678932" cy="640782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24107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61A05FF-2B4A-4CB4-9D46-6F392CB0F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891"/>
          <a:stretch/>
        </p:blipFill>
        <p:spPr>
          <a:xfrm>
            <a:off x="1" y="19"/>
            <a:ext cx="13681075" cy="5760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133E2FD-DE65-429C-BA08-02F4D2D68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1"/>
          <a:stretch/>
        </p:blipFill>
        <p:spPr>
          <a:xfrm>
            <a:off x="0" y="7100392"/>
            <a:ext cx="13681075" cy="4608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8AB805C-1EB3-483C-9B21-BC9D6B28D1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95" y="576101"/>
            <a:ext cx="2052161" cy="8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1779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0135" y="1237457"/>
            <a:ext cx="10260806" cy="263244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0135" y="3971419"/>
            <a:ext cx="10260806" cy="1825555"/>
          </a:xfrm>
        </p:spPr>
        <p:txBody>
          <a:bodyPr/>
          <a:lstStyle>
            <a:lvl1pPr marL="0" indent="0" algn="ctr">
              <a:buNone/>
              <a:defRPr sz="2700"/>
            </a:lvl1pPr>
            <a:lvl2pPr marL="509280" indent="0" algn="ctr">
              <a:buNone/>
              <a:defRPr sz="2300"/>
            </a:lvl2pPr>
            <a:lvl3pPr marL="1018560" indent="0" algn="ctr">
              <a:buNone/>
              <a:defRPr sz="1900"/>
            </a:lvl3pPr>
            <a:lvl4pPr marL="1527840" indent="0" algn="ctr">
              <a:buNone/>
              <a:defRPr sz="1900"/>
            </a:lvl4pPr>
            <a:lvl5pPr marL="2037116" indent="0" algn="ctr">
              <a:buNone/>
              <a:defRPr sz="1900"/>
            </a:lvl5pPr>
            <a:lvl6pPr marL="2546397" indent="0" algn="ctr">
              <a:buNone/>
              <a:defRPr sz="1900"/>
            </a:lvl6pPr>
            <a:lvl7pPr marL="3055681" indent="0" algn="ctr">
              <a:buNone/>
              <a:defRPr sz="1900"/>
            </a:lvl7pPr>
            <a:lvl8pPr marL="3564958" indent="0" algn="ctr">
              <a:buNone/>
              <a:defRPr sz="1900"/>
            </a:lvl8pPr>
            <a:lvl9pPr marL="4074238" indent="0" algn="ctr">
              <a:buNone/>
              <a:defRPr sz="1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614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6592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49" y="1885078"/>
            <a:ext cx="11799927" cy="3145275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49" y="5060100"/>
            <a:ext cx="11799927" cy="1654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92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185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278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371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463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556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5649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07423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105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057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04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5953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6" y="402568"/>
            <a:ext cx="11799927" cy="14614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357" y="1853560"/>
            <a:ext cx="5787735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80" indent="0">
              <a:buNone/>
              <a:defRPr sz="2300" b="1"/>
            </a:lvl2pPr>
            <a:lvl3pPr marL="1018560" indent="0">
              <a:buNone/>
              <a:defRPr sz="1900" b="1"/>
            </a:lvl3pPr>
            <a:lvl4pPr marL="1527840" indent="0">
              <a:buNone/>
              <a:defRPr sz="1900" b="1"/>
            </a:lvl4pPr>
            <a:lvl5pPr marL="2037116" indent="0">
              <a:buNone/>
              <a:defRPr sz="1900" b="1"/>
            </a:lvl5pPr>
            <a:lvl6pPr marL="2546397" indent="0">
              <a:buNone/>
              <a:defRPr sz="1900" b="1"/>
            </a:lvl6pPr>
            <a:lvl7pPr marL="3055681" indent="0">
              <a:buNone/>
              <a:defRPr sz="1900" b="1"/>
            </a:lvl7pPr>
            <a:lvl8pPr marL="3564958" indent="0">
              <a:buNone/>
              <a:defRPr sz="1900" b="1"/>
            </a:lvl8pPr>
            <a:lvl9pPr marL="4074238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357" y="2761968"/>
            <a:ext cx="5787735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6058" y="1853560"/>
            <a:ext cx="5816239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280" indent="0">
              <a:buNone/>
              <a:defRPr sz="2300" b="1"/>
            </a:lvl2pPr>
            <a:lvl3pPr marL="1018560" indent="0">
              <a:buNone/>
              <a:defRPr sz="1900" b="1"/>
            </a:lvl3pPr>
            <a:lvl4pPr marL="1527840" indent="0">
              <a:buNone/>
              <a:defRPr sz="1900" b="1"/>
            </a:lvl4pPr>
            <a:lvl5pPr marL="2037116" indent="0">
              <a:buNone/>
              <a:defRPr sz="1900" b="1"/>
            </a:lvl5pPr>
            <a:lvl6pPr marL="2546397" indent="0">
              <a:buNone/>
              <a:defRPr sz="1900" b="1"/>
            </a:lvl6pPr>
            <a:lvl7pPr marL="3055681" indent="0">
              <a:buNone/>
              <a:defRPr sz="1900" b="1"/>
            </a:lvl7pPr>
            <a:lvl8pPr marL="3564958" indent="0">
              <a:buNone/>
              <a:defRPr sz="1900" b="1"/>
            </a:lvl8pPr>
            <a:lvl9pPr marL="4074238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6058" y="2761968"/>
            <a:ext cx="5816239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355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05828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400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239" y="1088684"/>
            <a:ext cx="6926044" cy="537339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84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9280" indent="0">
              <a:buNone/>
              <a:defRPr sz="1600"/>
            </a:lvl2pPr>
            <a:lvl3pPr marL="1018560" indent="0">
              <a:buNone/>
              <a:defRPr sz="1300"/>
            </a:lvl3pPr>
            <a:lvl4pPr marL="1527840" indent="0">
              <a:buNone/>
              <a:defRPr sz="1100"/>
            </a:lvl4pPr>
            <a:lvl5pPr marL="2037116" indent="0">
              <a:buNone/>
              <a:defRPr sz="1100"/>
            </a:lvl5pPr>
            <a:lvl6pPr marL="2546397" indent="0">
              <a:buNone/>
              <a:defRPr sz="1100"/>
            </a:lvl6pPr>
            <a:lvl7pPr marL="3055681" indent="0">
              <a:buNone/>
              <a:defRPr sz="1100"/>
            </a:lvl7pPr>
            <a:lvl8pPr marL="3564958" indent="0">
              <a:buNone/>
              <a:defRPr sz="1100"/>
            </a:lvl8pPr>
            <a:lvl9pPr marL="4074238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170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7A650-14A1-41F4-ABDF-2BE7EAB206B0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A0406-F09C-4CBC-AC29-010A3D7CFF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423059644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16239" y="1088684"/>
            <a:ext cx="6926044" cy="5373398"/>
          </a:xfrm>
        </p:spPr>
        <p:txBody>
          <a:bodyPr anchor="t"/>
          <a:lstStyle>
            <a:lvl1pPr marL="0" indent="0">
              <a:buNone/>
              <a:defRPr sz="3600"/>
            </a:lvl1pPr>
            <a:lvl2pPr marL="509280" indent="0">
              <a:buNone/>
              <a:defRPr sz="3100"/>
            </a:lvl2pPr>
            <a:lvl3pPr marL="1018560" indent="0">
              <a:buNone/>
              <a:defRPr sz="2700"/>
            </a:lvl3pPr>
            <a:lvl4pPr marL="1527840" indent="0">
              <a:buNone/>
              <a:defRPr sz="2300"/>
            </a:lvl4pPr>
            <a:lvl5pPr marL="2037116" indent="0">
              <a:buNone/>
              <a:defRPr sz="2300"/>
            </a:lvl5pPr>
            <a:lvl6pPr marL="2546397" indent="0">
              <a:buNone/>
              <a:defRPr sz="2300"/>
            </a:lvl6pPr>
            <a:lvl7pPr marL="3055681" indent="0">
              <a:buNone/>
              <a:defRPr sz="2300"/>
            </a:lvl7pPr>
            <a:lvl8pPr marL="3564958" indent="0">
              <a:buNone/>
              <a:defRPr sz="2300"/>
            </a:lvl8pPr>
            <a:lvl9pPr marL="4074238" indent="0">
              <a:buNone/>
              <a:defRPr sz="23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84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9280" indent="0">
              <a:buNone/>
              <a:defRPr sz="1600"/>
            </a:lvl2pPr>
            <a:lvl3pPr marL="1018560" indent="0">
              <a:buNone/>
              <a:defRPr sz="1300"/>
            </a:lvl3pPr>
            <a:lvl4pPr marL="1527840" indent="0">
              <a:buNone/>
              <a:defRPr sz="1100"/>
            </a:lvl4pPr>
            <a:lvl5pPr marL="2037116" indent="0">
              <a:buNone/>
              <a:defRPr sz="1100"/>
            </a:lvl5pPr>
            <a:lvl6pPr marL="2546397" indent="0">
              <a:buNone/>
              <a:defRPr sz="1100"/>
            </a:lvl6pPr>
            <a:lvl7pPr marL="3055681" indent="0">
              <a:buNone/>
              <a:defRPr sz="1100"/>
            </a:lvl7pPr>
            <a:lvl8pPr marL="3564958" indent="0">
              <a:buNone/>
              <a:defRPr sz="1100"/>
            </a:lvl8pPr>
            <a:lvl9pPr marL="4074238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616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8822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90521" y="402571"/>
            <a:ext cx="2949982" cy="640782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0576" y="402571"/>
            <a:ext cx="8678932" cy="640782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5194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61A05FF-2B4A-4CB4-9D46-6F392CB0F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891"/>
          <a:stretch/>
        </p:blipFill>
        <p:spPr>
          <a:xfrm>
            <a:off x="1" y="14"/>
            <a:ext cx="13681075" cy="5760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133E2FD-DE65-429C-BA08-02F4D2D68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1"/>
          <a:stretch/>
        </p:blipFill>
        <p:spPr>
          <a:xfrm>
            <a:off x="0" y="7100392"/>
            <a:ext cx="13681075" cy="4608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8AB805C-1EB3-483C-9B21-BC9D6B28D1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95" y="576101"/>
            <a:ext cx="2052161" cy="8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10273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0135" y="1237457"/>
            <a:ext cx="10260806" cy="2632440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0135" y="3971419"/>
            <a:ext cx="10260806" cy="1825555"/>
          </a:xfrm>
        </p:spPr>
        <p:txBody>
          <a:bodyPr/>
          <a:lstStyle>
            <a:lvl1pPr marL="0" indent="0" algn="ctr">
              <a:buNone/>
              <a:defRPr sz="2700"/>
            </a:lvl1pPr>
            <a:lvl2pPr marL="509576" indent="0" algn="ctr">
              <a:buNone/>
              <a:defRPr sz="2300"/>
            </a:lvl2pPr>
            <a:lvl3pPr marL="1019152" indent="0" algn="ctr">
              <a:buNone/>
              <a:defRPr sz="2000"/>
            </a:lvl3pPr>
            <a:lvl4pPr marL="1528731" indent="0" algn="ctr">
              <a:buNone/>
              <a:defRPr sz="1900"/>
            </a:lvl4pPr>
            <a:lvl5pPr marL="2038306" indent="0" algn="ctr">
              <a:buNone/>
              <a:defRPr sz="1900"/>
            </a:lvl5pPr>
            <a:lvl6pPr marL="2547881" indent="0" algn="ctr">
              <a:buNone/>
              <a:defRPr sz="1900"/>
            </a:lvl6pPr>
            <a:lvl7pPr marL="3057461" indent="0" algn="ctr">
              <a:buNone/>
              <a:defRPr sz="1900"/>
            </a:lvl7pPr>
            <a:lvl8pPr marL="3567037" indent="0" algn="ctr">
              <a:buNone/>
              <a:defRPr sz="1900"/>
            </a:lvl8pPr>
            <a:lvl9pPr marL="4076614" indent="0" algn="ctr">
              <a:buNone/>
              <a:defRPr sz="1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3791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745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3449" y="1885074"/>
            <a:ext cx="11799927" cy="3145275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3449" y="5060100"/>
            <a:ext cx="11799927" cy="1654025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0957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191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87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03830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54788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0574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5670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0766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32260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057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6044" y="2012842"/>
            <a:ext cx="5814457" cy="479755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09889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6" y="402568"/>
            <a:ext cx="11799927" cy="146149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357" y="1853560"/>
            <a:ext cx="5787735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576" indent="0">
              <a:buNone/>
              <a:defRPr sz="2300" b="1"/>
            </a:lvl2pPr>
            <a:lvl3pPr marL="1019152" indent="0">
              <a:buNone/>
              <a:defRPr sz="2000" b="1"/>
            </a:lvl3pPr>
            <a:lvl4pPr marL="1528731" indent="0">
              <a:buNone/>
              <a:defRPr sz="1900" b="1"/>
            </a:lvl4pPr>
            <a:lvl5pPr marL="2038306" indent="0">
              <a:buNone/>
              <a:defRPr sz="1900" b="1"/>
            </a:lvl5pPr>
            <a:lvl6pPr marL="2547881" indent="0">
              <a:buNone/>
              <a:defRPr sz="1900" b="1"/>
            </a:lvl6pPr>
            <a:lvl7pPr marL="3057461" indent="0">
              <a:buNone/>
              <a:defRPr sz="1900" b="1"/>
            </a:lvl7pPr>
            <a:lvl8pPr marL="3567037" indent="0">
              <a:buNone/>
              <a:defRPr sz="1900" b="1"/>
            </a:lvl8pPr>
            <a:lvl9pPr marL="4076614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357" y="2761968"/>
            <a:ext cx="5787735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26054" y="1853560"/>
            <a:ext cx="5816239" cy="908401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576" indent="0">
              <a:buNone/>
              <a:defRPr sz="2300" b="1"/>
            </a:lvl2pPr>
            <a:lvl3pPr marL="1019152" indent="0">
              <a:buNone/>
              <a:defRPr sz="2000" b="1"/>
            </a:lvl3pPr>
            <a:lvl4pPr marL="1528731" indent="0">
              <a:buNone/>
              <a:defRPr sz="1900" b="1"/>
            </a:lvl4pPr>
            <a:lvl5pPr marL="2038306" indent="0">
              <a:buNone/>
              <a:defRPr sz="1900" b="1"/>
            </a:lvl5pPr>
            <a:lvl6pPr marL="2547881" indent="0">
              <a:buNone/>
              <a:defRPr sz="1900" b="1"/>
            </a:lvl6pPr>
            <a:lvl7pPr marL="3057461" indent="0">
              <a:buNone/>
              <a:defRPr sz="1900" b="1"/>
            </a:lvl7pPr>
            <a:lvl8pPr marL="3567037" indent="0">
              <a:buNone/>
              <a:defRPr sz="1900" b="1"/>
            </a:lvl8pPr>
            <a:lvl9pPr marL="4076614" indent="0">
              <a:buNone/>
              <a:defRPr sz="1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26054" y="2761968"/>
            <a:ext cx="5816239" cy="406242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6757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90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80" y="301067"/>
            <a:ext cx="4500979" cy="12812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921" y="301056"/>
            <a:ext cx="7648102" cy="6453327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080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5682" indent="0">
              <a:buNone/>
              <a:defRPr sz="1600"/>
            </a:lvl2pPr>
            <a:lvl3pPr marL="1211365" indent="0">
              <a:buNone/>
              <a:defRPr sz="1300"/>
            </a:lvl3pPr>
            <a:lvl4pPr marL="1817053" indent="0">
              <a:buNone/>
              <a:defRPr sz="1200"/>
            </a:lvl4pPr>
            <a:lvl5pPr marL="2422733" indent="0">
              <a:buNone/>
              <a:defRPr sz="1200"/>
            </a:lvl5pPr>
            <a:lvl6pPr marL="3028417" indent="0">
              <a:buNone/>
              <a:defRPr sz="1200"/>
            </a:lvl6pPr>
            <a:lvl7pPr marL="3634101" indent="0">
              <a:buNone/>
              <a:defRPr sz="1200"/>
            </a:lvl7pPr>
            <a:lvl8pPr marL="4239775" indent="0">
              <a:buNone/>
              <a:defRPr sz="1200"/>
            </a:lvl8pPr>
            <a:lvl9pPr marL="484546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D129C-554D-4DFE-8941-265D887510C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01F7-6103-4AFD-9F68-05141CBE374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3863860101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27052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6239" y="1088683"/>
            <a:ext cx="6926044" cy="537339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82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9576" indent="0">
              <a:buNone/>
              <a:defRPr sz="1600"/>
            </a:lvl2pPr>
            <a:lvl3pPr marL="1019152" indent="0">
              <a:buNone/>
              <a:defRPr sz="1300"/>
            </a:lvl3pPr>
            <a:lvl4pPr marL="1528731" indent="0">
              <a:buNone/>
              <a:defRPr sz="1100"/>
            </a:lvl4pPr>
            <a:lvl5pPr marL="2038306" indent="0">
              <a:buNone/>
              <a:defRPr sz="1100"/>
            </a:lvl5pPr>
            <a:lvl6pPr marL="2547881" indent="0">
              <a:buNone/>
              <a:defRPr sz="1100"/>
            </a:lvl6pPr>
            <a:lvl7pPr marL="3057461" indent="0">
              <a:buNone/>
              <a:defRPr sz="1100"/>
            </a:lvl7pPr>
            <a:lvl8pPr marL="3567037" indent="0">
              <a:buNone/>
              <a:defRPr sz="1100"/>
            </a:lvl8pPr>
            <a:lvl9pPr marL="4076614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44215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357" y="504084"/>
            <a:ext cx="4412503" cy="176429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16239" y="1088683"/>
            <a:ext cx="6926044" cy="5373398"/>
          </a:xfrm>
        </p:spPr>
        <p:txBody>
          <a:bodyPr anchor="t"/>
          <a:lstStyle>
            <a:lvl1pPr marL="0" indent="0">
              <a:buNone/>
              <a:defRPr sz="3600"/>
            </a:lvl1pPr>
            <a:lvl2pPr marL="509576" indent="0">
              <a:buNone/>
              <a:defRPr sz="3100"/>
            </a:lvl2pPr>
            <a:lvl3pPr marL="1019152" indent="0">
              <a:buNone/>
              <a:defRPr sz="2700"/>
            </a:lvl3pPr>
            <a:lvl4pPr marL="1528731" indent="0">
              <a:buNone/>
              <a:defRPr sz="2300"/>
            </a:lvl4pPr>
            <a:lvl5pPr marL="2038306" indent="0">
              <a:buNone/>
              <a:defRPr sz="2300"/>
            </a:lvl5pPr>
            <a:lvl6pPr marL="2547881" indent="0">
              <a:buNone/>
              <a:defRPr sz="2300"/>
            </a:lvl6pPr>
            <a:lvl7pPr marL="3057461" indent="0">
              <a:buNone/>
              <a:defRPr sz="2300"/>
            </a:lvl7pPr>
            <a:lvl8pPr marL="3567037" indent="0">
              <a:buNone/>
              <a:defRPr sz="2300"/>
            </a:lvl8pPr>
            <a:lvl9pPr marL="4076614" indent="0">
              <a:buNone/>
              <a:defRPr sz="23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2357" y="2268382"/>
            <a:ext cx="4412503" cy="4202453"/>
          </a:xfrm>
        </p:spPr>
        <p:txBody>
          <a:bodyPr/>
          <a:lstStyle>
            <a:lvl1pPr marL="0" indent="0">
              <a:buNone/>
              <a:defRPr sz="1900"/>
            </a:lvl1pPr>
            <a:lvl2pPr marL="509576" indent="0">
              <a:buNone/>
              <a:defRPr sz="1600"/>
            </a:lvl2pPr>
            <a:lvl3pPr marL="1019152" indent="0">
              <a:buNone/>
              <a:defRPr sz="1300"/>
            </a:lvl3pPr>
            <a:lvl4pPr marL="1528731" indent="0">
              <a:buNone/>
              <a:defRPr sz="1100"/>
            </a:lvl4pPr>
            <a:lvl5pPr marL="2038306" indent="0">
              <a:buNone/>
              <a:defRPr sz="1100"/>
            </a:lvl5pPr>
            <a:lvl6pPr marL="2547881" indent="0">
              <a:buNone/>
              <a:defRPr sz="1100"/>
            </a:lvl6pPr>
            <a:lvl7pPr marL="3057461" indent="0">
              <a:buNone/>
              <a:defRPr sz="1100"/>
            </a:lvl7pPr>
            <a:lvl8pPr marL="3567037" indent="0">
              <a:buNone/>
              <a:defRPr sz="1100"/>
            </a:lvl8pPr>
            <a:lvl9pPr marL="4076614" indent="0">
              <a:buNone/>
              <a:defRPr sz="11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4823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9202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90521" y="402571"/>
            <a:ext cx="2949982" cy="640782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0576" y="402571"/>
            <a:ext cx="8678932" cy="6407822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14/2/2019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419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19001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E61A05FF-2B4A-4CB4-9D46-6F392CB0FB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891"/>
          <a:stretch/>
        </p:blipFill>
        <p:spPr>
          <a:xfrm>
            <a:off x="1" y="8"/>
            <a:ext cx="13681075" cy="5760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2133E2FD-DE65-429C-BA08-02F4D2D686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21"/>
          <a:stretch/>
        </p:blipFill>
        <p:spPr>
          <a:xfrm>
            <a:off x="0" y="7100392"/>
            <a:ext cx="13681075" cy="4608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08AB805C-1EB3-483C-9B21-BC9D6B28D1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695" y="576101"/>
            <a:ext cx="2052161" cy="8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58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26081" y="2348904"/>
            <a:ext cx="11628914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5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2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8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5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1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5CEC-B849-492C-8218-4B89E177755E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3CFF1-A3CE-440D-B167-8668B2582A2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30937302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6AE1B-C57A-4270-8B24-C122BCA431F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0CD53-A03D-4717-B0D5-A3AFBB69ACC1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573745321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0711" y="4858823"/>
            <a:ext cx="11628914" cy="1501751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80711" y="3204786"/>
            <a:ext cx="11628914" cy="165402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2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93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58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23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87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52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17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4B10-1A1E-48C3-B468-BB4EECA54E8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C1A17-6CE0-4919-88F3-19BF6A270E89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4154003884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4055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954546" y="1764295"/>
            <a:ext cx="6042475" cy="49900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04D6C-BE75-43AA-A8B6-1BB5BFB7677B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3EA22-6B34-4C50-B733-46A15FBEF95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76194424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604" y="5292889"/>
            <a:ext cx="8208645" cy="62485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1604" y="675612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5682" indent="0">
              <a:buNone/>
              <a:defRPr sz="3700"/>
            </a:lvl2pPr>
            <a:lvl3pPr marL="1211365" indent="0">
              <a:buNone/>
              <a:defRPr sz="3300"/>
            </a:lvl3pPr>
            <a:lvl4pPr marL="1817053" indent="0">
              <a:buNone/>
              <a:defRPr sz="2700"/>
            </a:lvl4pPr>
            <a:lvl5pPr marL="2422733" indent="0">
              <a:buNone/>
              <a:defRPr sz="2700"/>
            </a:lvl5pPr>
            <a:lvl6pPr marL="3028417" indent="0">
              <a:buNone/>
              <a:defRPr sz="2700"/>
            </a:lvl6pPr>
            <a:lvl7pPr marL="3634101" indent="0">
              <a:buNone/>
              <a:defRPr sz="2700"/>
            </a:lvl7pPr>
            <a:lvl8pPr marL="4239775" indent="0">
              <a:buNone/>
              <a:defRPr sz="2700"/>
            </a:lvl8pPr>
            <a:lvl9pPr marL="4845465" indent="0">
              <a:buNone/>
              <a:defRPr sz="2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1604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5682" indent="0">
              <a:buNone/>
              <a:defRPr sz="1600"/>
            </a:lvl2pPr>
            <a:lvl3pPr marL="1211365" indent="0">
              <a:buNone/>
              <a:defRPr sz="1300"/>
            </a:lvl3pPr>
            <a:lvl4pPr marL="1817053" indent="0">
              <a:buNone/>
              <a:defRPr sz="1200"/>
            </a:lvl4pPr>
            <a:lvl5pPr marL="2422733" indent="0">
              <a:buNone/>
              <a:defRPr sz="1200"/>
            </a:lvl5pPr>
            <a:lvl6pPr marL="3028417" indent="0">
              <a:buNone/>
              <a:defRPr sz="1200"/>
            </a:lvl6pPr>
            <a:lvl7pPr marL="3634101" indent="0">
              <a:buNone/>
              <a:defRPr sz="1200"/>
            </a:lvl7pPr>
            <a:lvl8pPr marL="4239775" indent="0">
              <a:buNone/>
              <a:defRPr sz="1200"/>
            </a:lvl8pPr>
            <a:lvl9pPr marL="4845465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16B1D-4802-49D2-B961-69999BEDCD96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8F49-4402-41C1-8EC3-3C0AA7D348E7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177943278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4055" y="1692533"/>
            <a:ext cx="6044851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463" indent="0">
              <a:buNone/>
              <a:defRPr sz="2700" b="1"/>
            </a:lvl2pPr>
            <a:lvl3pPr marL="1212926" indent="0">
              <a:buNone/>
              <a:defRPr sz="2400" b="1"/>
            </a:lvl3pPr>
            <a:lvl4pPr marL="1819399" indent="0">
              <a:buNone/>
              <a:defRPr sz="2100" b="1"/>
            </a:lvl4pPr>
            <a:lvl5pPr marL="2425861" indent="0">
              <a:buNone/>
              <a:defRPr sz="2100" b="1"/>
            </a:lvl5pPr>
            <a:lvl6pPr marL="3032326" indent="0">
              <a:buNone/>
              <a:defRPr sz="2100" b="1"/>
            </a:lvl6pPr>
            <a:lvl7pPr marL="3638790" indent="0">
              <a:buNone/>
              <a:defRPr sz="2100" b="1"/>
            </a:lvl7pPr>
            <a:lvl8pPr marL="4245252" indent="0">
              <a:buNone/>
              <a:defRPr sz="2100" b="1"/>
            </a:lvl8pPr>
            <a:lvl9pPr marL="4851723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84055" y="2397901"/>
            <a:ext cx="6044851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949812" y="1692533"/>
            <a:ext cx="6047225" cy="705367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6463" indent="0">
              <a:buNone/>
              <a:defRPr sz="2700" b="1"/>
            </a:lvl2pPr>
            <a:lvl3pPr marL="1212926" indent="0">
              <a:buNone/>
              <a:defRPr sz="2400" b="1"/>
            </a:lvl3pPr>
            <a:lvl4pPr marL="1819399" indent="0">
              <a:buNone/>
              <a:defRPr sz="2100" b="1"/>
            </a:lvl4pPr>
            <a:lvl5pPr marL="2425861" indent="0">
              <a:buNone/>
              <a:defRPr sz="2100" b="1"/>
            </a:lvl5pPr>
            <a:lvl6pPr marL="3032326" indent="0">
              <a:buNone/>
              <a:defRPr sz="2100" b="1"/>
            </a:lvl6pPr>
            <a:lvl7pPr marL="3638790" indent="0">
              <a:buNone/>
              <a:defRPr sz="2100" b="1"/>
            </a:lvl7pPr>
            <a:lvl8pPr marL="4245252" indent="0">
              <a:buNone/>
              <a:defRPr sz="2100" b="1"/>
            </a:lvl8pPr>
            <a:lvl9pPr marL="4851723" indent="0">
              <a:buNone/>
              <a:defRPr sz="21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949812" y="2397901"/>
            <a:ext cx="6047225" cy="435647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0C69-1F6B-4872-BE39-B6247436BB19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D625CD-3337-4719-BCEC-DE11659CEFB2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17287706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3E1D6-19E2-432C-8086-455FDF202D3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43A85-38A9-4CE8-B052-E4CB7A976496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648914538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E768-7628-4C21-BCD4-76A33FCC241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915D9-8444-49AB-A966-F4A457D2C2ED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418247987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070" y="301050"/>
            <a:ext cx="4500979" cy="128121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8920" y="301051"/>
            <a:ext cx="7648101" cy="645332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84070" y="1582265"/>
            <a:ext cx="4500979" cy="5172114"/>
          </a:xfrm>
        </p:spPr>
        <p:txBody>
          <a:bodyPr/>
          <a:lstStyle>
            <a:lvl1pPr marL="0" indent="0">
              <a:buNone/>
              <a:defRPr sz="1900"/>
            </a:lvl1pPr>
            <a:lvl2pPr marL="606463" indent="0">
              <a:buNone/>
              <a:defRPr sz="1600"/>
            </a:lvl2pPr>
            <a:lvl3pPr marL="1212926" indent="0">
              <a:buNone/>
              <a:defRPr sz="1300"/>
            </a:lvl3pPr>
            <a:lvl4pPr marL="1819399" indent="0">
              <a:buNone/>
              <a:defRPr sz="1200"/>
            </a:lvl4pPr>
            <a:lvl5pPr marL="2425861" indent="0">
              <a:buNone/>
              <a:defRPr sz="1200"/>
            </a:lvl5pPr>
            <a:lvl6pPr marL="3032326" indent="0">
              <a:buNone/>
              <a:defRPr sz="1200"/>
            </a:lvl6pPr>
            <a:lvl7pPr marL="3638790" indent="0">
              <a:buNone/>
              <a:defRPr sz="1200"/>
            </a:lvl7pPr>
            <a:lvl8pPr marL="4245252" indent="0">
              <a:buNone/>
              <a:defRPr sz="1200"/>
            </a:lvl8pPr>
            <a:lvl9pPr marL="4851723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4CF24-5FB9-43A3-A29D-6E2608CDE47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574D3-755C-41BC-B811-2BBF584B204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428875096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81586" y="5292884"/>
            <a:ext cx="8208645" cy="624855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681586" y="675613"/>
            <a:ext cx="8208645" cy="4536758"/>
          </a:xfrm>
        </p:spPr>
        <p:txBody>
          <a:bodyPr rtlCol="0">
            <a:normAutofit/>
          </a:bodyPr>
          <a:lstStyle>
            <a:lvl1pPr marL="0" indent="0">
              <a:buNone/>
              <a:defRPr sz="4200"/>
            </a:lvl1pPr>
            <a:lvl2pPr marL="606463" indent="0">
              <a:buNone/>
              <a:defRPr sz="3700"/>
            </a:lvl2pPr>
            <a:lvl3pPr marL="1212926" indent="0">
              <a:buNone/>
              <a:defRPr sz="3200"/>
            </a:lvl3pPr>
            <a:lvl4pPr marL="1819399" indent="0">
              <a:buNone/>
              <a:defRPr sz="2700"/>
            </a:lvl4pPr>
            <a:lvl5pPr marL="2425861" indent="0">
              <a:buNone/>
              <a:defRPr sz="2700"/>
            </a:lvl5pPr>
            <a:lvl6pPr marL="3032326" indent="0">
              <a:buNone/>
              <a:defRPr sz="2700"/>
            </a:lvl6pPr>
            <a:lvl7pPr marL="3638790" indent="0">
              <a:buNone/>
              <a:defRPr sz="2700"/>
            </a:lvl7pPr>
            <a:lvl8pPr marL="4245252" indent="0">
              <a:buNone/>
              <a:defRPr sz="2700"/>
            </a:lvl8pPr>
            <a:lvl9pPr marL="4851723" indent="0">
              <a:buNone/>
              <a:defRPr sz="27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A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681586" y="5917739"/>
            <a:ext cx="8208645" cy="887398"/>
          </a:xfrm>
        </p:spPr>
        <p:txBody>
          <a:bodyPr/>
          <a:lstStyle>
            <a:lvl1pPr marL="0" indent="0">
              <a:buNone/>
              <a:defRPr sz="1900"/>
            </a:lvl1pPr>
            <a:lvl2pPr marL="606463" indent="0">
              <a:buNone/>
              <a:defRPr sz="1600"/>
            </a:lvl2pPr>
            <a:lvl3pPr marL="1212926" indent="0">
              <a:buNone/>
              <a:defRPr sz="1300"/>
            </a:lvl3pPr>
            <a:lvl4pPr marL="1819399" indent="0">
              <a:buNone/>
              <a:defRPr sz="1200"/>
            </a:lvl4pPr>
            <a:lvl5pPr marL="2425861" indent="0">
              <a:buNone/>
              <a:defRPr sz="1200"/>
            </a:lvl5pPr>
            <a:lvl6pPr marL="3032326" indent="0">
              <a:buNone/>
              <a:defRPr sz="1200"/>
            </a:lvl6pPr>
            <a:lvl7pPr marL="3638790" indent="0">
              <a:buNone/>
              <a:defRPr sz="1200"/>
            </a:lvl7pPr>
            <a:lvl8pPr marL="4245252" indent="0">
              <a:buNone/>
              <a:defRPr sz="1200"/>
            </a:lvl8pPr>
            <a:lvl9pPr marL="4851723" indent="0">
              <a:buNone/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8D287-92BB-46AF-A8D5-5F657D9C9EF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E93EA-4EB4-4F6F-95E6-499F920B7460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1677688856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483EC-7369-42BB-8DC8-70D85578017F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207AD-29F4-4067-A622-ECC2DDBB46C3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569168918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918779" y="302807"/>
            <a:ext cx="3078242" cy="645157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4054" y="302807"/>
            <a:ext cx="9006708" cy="645157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1B10-42B1-4FA7-ADCC-01A7409642C2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82BD9-3EC7-403C-9E2F-0EBE888D4ECB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625538935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26081" y="2348902"/>
            <a:ext cx="11628914" cy="1620771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052161" y="4284720"/>
            <a:ext cx="9576753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9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6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2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39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5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2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35CEC-B849-492C-8218-4B89E177755E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3CFF1-A3CE-440D-B167-8668B2582A2E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491173697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6AE1B-C57A-4270-8B24-C122BCA431FC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40CD53-A03D-4717-B0D5-A3AFBB69ACC1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2623827216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80711" y="4858821"/>
            <a:ext cx="11628914" cy="1501751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80711" y="3204786"/>
            <a:ext cx="11628914" cy="1654026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654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30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196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26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2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392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45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523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D4B10-1A1E-48C3-B468-BB4EECA54E80}" type="datetimeFigureOut">
              <a:rPr lang="es-AR"/>
              <a:pPr>
                <a:defRPr/>
              </a:pPr>
              <a:t>14/02/2019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C1A17-6CE0-4919-88F3-19BF6A270E89}" type="slidenum">
              <a:rPr lang="es-AR" altLang="es-AR"/>
              <a:pPr/>
              <a:t>‹Nº›</a:t>
            </a:fld>
            <a:endParaRPr lang="es-AR" altLang="es-AR"/>
          </a:p>
        </p:txBody>
      </p:sp>
    </p:spTree>
    <p:extLst>
      <p:ext uri="{BB962C8B-B14F-4D97-AF65-F5344CB8AC3E}">
        <p14:creationId xmlns:p14="http://schemas.microsoft.com/office/powerpoint/2010/main" xmlns="" val="338118616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4213" y="303219"/>
            <a:ext cx="1231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37" tIns="60569" rIns="121137" bIns="605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1763713"/>
            <a:ext cx="12312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37" tIns="60569" rIns="121137" bIns="60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</p:spPr>
        <p:txBody>
          <a:bodyPr vert="horz" wrap="square" lIns="121137" tIns="60569" rIns="121137" bIns="6056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90CAFE-D87D-4B50-BA86-530AAA87A485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</p:spPr>
        <p:txBody>
          <a:bodyPr vert="horz" lIns="121137" tIns="60569" rIns="121137" bIns="6056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4401" y="7008829"/>
            <a:ext cx="3192463" cy="401637"/>
          </a:xfrm>
          <a:prstGeom prst="rect">
            <a:avLst/>
          </a:prstGeom>
        </p:spPr>
        <p:txBody>
          <a:bodyPr vert="horz" wrap="square" lIns="121137" tIns="60569" rIns="121137" bIns="6056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3A616CD-F67A-4D17-BA8C-72668F3C02C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</p:sldLayoutIdLst>
  <p:transition spd="slow">
    <p:wip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5pPr>
      <a:lvl6pPr marL="605682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6pPr>
      <a:lvl7pPr marL="1211365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7pPr>
      <a:lvl8pPr marL="1817053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8pPr>
      <a:lvl9pPr marL="2422733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50048" indent="-45004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80919" indent="-37398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10202" indent="-29950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17134" indent="-29950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22484" indent="-29950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31258" indent="-302845" algn="l" defTabSz="12113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6940" indent="-302845" algn="l" defTabSz="12113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2624" indent="-302845" algn="l" defTabSz="12113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8306" indent="-302845" algn="l" defTabSz="121136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682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365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053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2733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8417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101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39775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5465" algn="l" defTabSz="12113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84054" y="302802"/>
            <a:ext cx="1231296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11" tIns="60657" rIns="121311" bIns="606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84054" y="1764295"/>
            <a:ext cx="12312968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11" tIns="60657" rIns="121311" bIns="60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84055" y="7008179"/>
            <a:ext cx="3192251" cy="402567"/>
          </a:xfrm>
          <a:prstGeom prst="rect">
            <a:avLst/>
          </a:prstGeom>
        </p:spPr>
        <p:txBody>
          <a:bodyPr vert="horz" wrap="square" lIns="121311" tIns="60657" rIns="121311" bIns="6065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285DD2-5A00-4796-AA38-713767F0DA87}" type="datetimeFigureOut">
              <a:rPr lang="es-AR">
                <a:ea typeface="MS PGothic" pitchFamily="34" charset="-128"/>
              </a:rPr>
              <a:pPr>
                <a:defRPr/>
              </a:pPr>
              <a:t>14/02/2019</a:t>
            </a:fld>
            <a:endParaRPr lang="es-AR">
              <a:ea typeface="MS PGothic" pitchFamily="34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74368" y="7008179"/>
            <a:ext cx="4332340" cy="402567"/>
          </a:xfrm>
          <a:prstGeom prst="rect">
            <a:avLst/>
          </a:prstGeom>
        </p:spPr>
        <p:txBody>
          <a:bodyPr vert="horz" lIns="121311" tIns="60657" rIns="121311" bIns="60657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804770" y="7008179"/>
            <a:ext cx="3192251" cy="402567"/>
          </a:xfrm>
          <a:prstGeom prst="rect">
            <a:avLst/>
          </a:prstGeom>
        </p:spPr>
        <p:txBody>
          <a:bodyPr vert="horz" wrap="square" lIns="121311" tIns="60657" rIns="121311" bIns="6065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5F3352B9-8426-42CF-9F1C-C005870E10DC}" type="slidenum">
              <a:rPr lang="es-AR" altLang="es-AR">
                <a:ea typeface="MS PGothic" pitchFamily="34" charset="-128"/>
              </a:rPr>
              <a:pPr/>
              <a:t>‹Nº›</a:t>
            </a:fld>
            <a:endParaRPr lang="es-AR" altLang="es-AR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86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606547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6pPr>
      <a:lvl7pPr marL="1213096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7pPr>
      <a:lvl8pPr marL="1819652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8pPr>
      <a:lvl9pPr marL="2426198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9pPr>
    </p:titleStyle>
    <p:bodyStyle>
      <a:lvl1pPr marL="452837" indent="-45283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3602" indent="-37701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14376" indent="-3011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20968" indent="-3011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27557" indent="-3011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36022" indent="-303274" algn="l" defTabSz="12130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573" indent="-303274" algn="l" defTabSz="12130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126" indent="-303274" algn="l" defTabSz="12130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5671" indent="-303274" algn="l" defTabSz="121309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47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096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652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198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748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297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5844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397" algn="l" defTabSz="12130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84054" y="302802"/>
            <a:ext cx="1231296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35" tIns="60669" rIns="121335" bIns="606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84054" y="1764295"/>
            <a:ext cx="12312968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35" tIns="60669" rIns="121335" bIns="606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84055" y="7008176"/>
            <a:ext cx="3192251" cy="402567"/>
          </a:xfrm>
          <a:prstGeom prst="rect">
            <a:avLst/>
          </a:prstGeom>
        </p:spPr>
        <p:txBody>
          <a:bodyPr vert="horz" wrap="square" lIns="121335" tIns="60669" rIns="121335" bIns="6066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285DD2-5A00-4796-AA38-713767F0DA87}" type="datetimeFigureOut">
              <a:rPr lang="es-AR">
                <a:ea typeface="MS PGothic" pitchFamily="34" charset="-128"/>
              </a:rPr>
              <a:pPr>
                <a:defRPr/>
              </a:pPr>
              <a:t>14/02/2019</a:t>
            </a:fld>
            <a:endParaRPr lang="es-AR">
              <a:ea typeface="MS PGothic" pitchFamily="34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74368" y="7008176"/>
            <a:ext cx="4332340" cy="402567"/>
          </a:xfrm>
          <a:prstGeom prst="rect">
            <a:avLst/>
          </a:prstGeom>
        </p:spPr>
        <p:txBody>
          <a:bodyPr vert="horz" lIns="121335" tIns="60669" rIns="121335" bIns="6066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804770" y="7008176"/>
            <a:ext cx="3192251" cy="402567"/>
          </a:xfrm>
          <a:prstGeom prst="rect">
            <a:avLst/>
          </a:prstGeom>
        </p:spPr>
        <p:txBody>
          <a:bodyPr vert="horz" wrap="square" lIns="121335" tIns="60669" rIns="121335" bIns="6066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5F3352B9-8426-42CF-9F1C-C005870E10DC}" type="slidenum">
              <a:rPr lang="es-AR" altLang="es-AR">
                <a:ea typeface="MS PGothic" pitchFamily="34" charset="-128"/>
              </a:rPr>
              <a:pPr/>
              <a:t>‹Nº›</a:t>
            </a:fld>
            <a:endParaRPr lang="es-AR" altLang="es-AR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06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606675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6pPr>
      <a:lvl7pPr marL="1213351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7pPr>
      <a:lvl8pPr marL="182003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8pPr>
      <a:lvl9pPr marL="2426704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9pPr>
    </p:titleStyle>
    <p:bodyStyle>
      <a:lvl1pPr marL="452931" indent="-452931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3809" indent="-3770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14692" indent="-3012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21410" indent="-3012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28127" indent="-3012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36719" indent="-303337" algn="l" defTabSz="12133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3396" indent="-303337" algn="l" defTabSz="12133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075" indent="-303337" algn="l" defTabSz="12133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747" indent="-303337" algn="l" defTabSz="121335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675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351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030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704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3381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0057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731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3410" algn="l" defTabSz="121335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84054" y="302802"/>
            <a:ext cx="1231296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43" tIns="60673" rIns="121343" bIns="606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  <a:endParaRPr lang="es-ES" altLang="es-E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054" y="1764295"/>
            <a:ext cx="12312968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343" tIns="60673" rIns="121343" bIns="606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  <a:endParaRPr lang="es-E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055" y="7008175"/>
            <a:ext cx="3192251" cy="402567"/>
          </a:xfrm>
          <a:prstGeom prst="rect">
            <a:avLst/>
          </a:prstGeom>
        </p:spPr>
        <p:txBody>
          <a:bodyPr vert="horz" wrap="square" lIns="121343" tIns="60673" rIns="121343" bIns="6067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9D180F6-0AC1-4B6E-B6A4-24ABAD853F9D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4368" y="7008175"/>
            <a:ext cx="4332340" cy="402567"/>
          </a:xfrm>
          <a:prstGeom prst="rect">
            <a:avLst/>
          </a:prstGeom>
        </p:spPr>
        <p:txBody>
          <a:bodyPr vert="horz" lIns="121343" tIns="60673" rIns="121343" bIns="60673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4770" y="7008175"/>
            <a:ext cx="3192251" cy="402567"/>
          </a:xfrm>
          <a:prstGeom prst="rect">
            <a:avLst/>
          </a:prstGeom>
        </p:spPr>
        <p:txBody>
          <a:bodyPr vert="horz" wrap="square" lIns="121343" tIns="60673" rIns="121343" bIns="6067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55614FA7-CF4F-4818-9CA7-032C697CAA66}" type="slidenum">
              <a:rPr lang="es-ES" altLang="es-ES">
                <a:ea typeface="MS PGothic" pitchFamily="34" charset="-128"/>
              </a:rPr>
              <a:pPr/>
              <a:t>‹Nº›</a:t>
            </a:fld>
            <a:endParaRPr lang="es-ES" altLang="es-E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222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  <p:sldLayoutId id="21474843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MS PGothic" pitchFamily="34" charset="-128"/>
        </a:defRPr>
      </a:lvl5pPr>
      <a:lvl6pPr marL="606717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6pPr>
      <a:lvl7pPr marL="1213436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7pPr>
      <a:lvl8pPr marL="1820157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8pPr>
      <a:lvl9pPr marL="2426873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52963" indent="-4529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3878" indent="-37711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14797" indent="-301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21557" indent="-301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28317" indent="-3012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36951" indent="-303359" algn="l" defTabSz="12134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3670" indent="-303359" algn="l" defTabSz="12134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391" indent="-303359" algn="l" defTabSz="12134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7106" indent="-303359" algn="l" defTabSz="121343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717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436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157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873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3592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0310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7027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3747" algn="l" defTabSz="12134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84213" y="303219"/>
            <a:ext cx="1231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81" tIns="52039" rIns="104081" bIns="520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n-US" altLang="es-AR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1763713"/>
            <a:ext cx="12312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081" tIns="52039" rIns="104081" bIns="520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n-US" altLang="es-A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</p:spPr>
        <p:txBody>
          <a:bodyPr vert="horz" lIns="104081" tIns="52039" rIns="104081" bIns="52039" rtlCol="0" anchor="ctr"/>
          <a:lstStyle>
            <a:lvl1pPr algn="l" defTabSz="520440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6203823-0E83-4165-BD28-72FA2F672EED}" type="datetimeFigureOut">
              <a:rPr lang="en-US"/>
              <a:pPr>
                <a:defRPr/>
              </a:pPr>
              <a:t>2/14/2019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</p:spPr>
        <p:txBody>
          <a:bodyPr vert="horz" lIns="104081" tIns="52039" rIns="104081" bIns="52039" rtlCol="0" anchor="ctr"/>
          <a:lstStyle>
            <a:lvl1pPr algn="ctr" defTabSz="520440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4401" y="7008829"/>
            <a:ext cx="3192463" cy="401637"/>
          </a:xfrm>
          <a:prstGeom prst="rect">
            <a:avLst/>
          </a:prstGeom>
        </p:spPr>
        <p:txBody>
          <a:bodyPr vert="horz" lIns="104081" tIns="52039" rIns="104081" bIns="52039" rtlCol="0" anchor="ctr"/>
          <a:lstStyle>
            <a:lvl1pPr algn="r" defTabSz="520440" eaLnBrk="1" fontAlgn="auto" hangingPunct="1">
              <a:spcBef>
                <a:spcPts val="0"/>
              </a:spcBef>
              <a:spcAft>
                <a:spcPts val="0"/>
              </a:spcAft>
              <a:defRPr sz="15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C9D26510-FE97-4603-A869-652435B624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transition spd="slow">
    <p:wipe/>
  </p:transition>
  <p:txStyles>
    <p:titleStyle>
      <a:lvl1pPr algn="ctr" defTabSz="519775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197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5197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5197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519775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6388" algn="ctr" defTabSz="5197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2776" algn="ctr" defTabSz="5197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69165" algn="ctr" defTabSz="5197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5552" algn="ctr" defTabSz="519775" rtl="0" fontAlgn="base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89830" indent="-389830" algn="l" defTabSz="5197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4633" indent="-324859" algn="l" defTabSz="5197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01026" indent="-259888" algn="l" defTabSz="5197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800" indent="-259888" algn="l" defTabSz="5197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0575" indent="-259888" algn="l" defTabSz="5197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2415" indent="-260217" algn="l" defTabSz="52044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2851" indent="-260217" algn="l" defTabSz="52044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3285" indent="-260217" algn="l" defTabSz="52044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3725" indent="-260217" algn="l" defTabSz="52044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0440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874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1317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1749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2192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2628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3068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63504" algn="l" defTabSz="52044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4213" y="303219"/>
            <a:ext cx="1231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1763713"/>
            <a:ext cx="12312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61" tIns="60581" rIns="121161" bIns="60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F2C449C-EF0A-4116-BAF7-59F8F8E41F6E}" type="datetimeFigureOut">
              <a:rPr lang="es-ES"/>
              <a:pPr>
                <a:defRPr/>
              </a:pPr>
              <a:t>14/02/2019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</p:spPr>
        <p:txBody>
          <a:bodyPr vert="horz" lIns="121161" tIns="60581" rIns="121161" bIns="6058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4401" y="7008829"/>
            <a:ext cx="3192463" cy="401637"/>
          </a:xfrm>
          <a:prstGeom prst="rect">
            <a:avLst/>
          </a:prstGeom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CFD2A3-5233-4E2C-8129-DA0522293261}" type="slidenum">
              <a:rPr lang="es-ES" altLang="es-ES"/>
              <a:pPr>
                <a:defRPr/>
              </a:pPr>
              <a:t>‹Nº›</a:t>
            </a:fld>
            <a:endParaRPr lang="es-ES" altLang="es-ES" dirty="0"/>
          </a:p>
        </p:txBody>
      </p:sp>
    </p:spTree>
    <p:extLst>
      <p:ext uri="{BB962C8B-B14F-4D97-AF65-F5344CB8AC3E}">
        <p14:creationId xmlns:p14="http://schemas.microsoft.com/office/powerpoint/2010/main" xmlns="" val="85669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5pPr>
      <a:lvl6pPr marL="605809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6pPr>
      <a:lvl7pPr marL="121162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7pPr>
      <a:lvl8pPr marL="181743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8pPr>
      <a:lvl9pPr marL="2423239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53218" indent="-45321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84084" indent="-37715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13370" indent="-3026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20302" indent="-3026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25649" indent="-30267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31952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763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573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380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09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2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43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239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046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858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663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475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4213" y="303212"/>
            <a:ext cx="12312650" cy="1260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4213" y="1763713"/>
            <a:ext cx="12312650" cy="49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1535" eaLnBrk="1" fontAlgn="auto" hangingPunct="1"/>
            <a:endParaRPr lang="es-AR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1535" eaLnBrk="1" fontAlgn="auto" hangingPunct="1"/>
            <a:endParaRPr lang="es-AR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804400" y="7008829"/>
            <a:ext cx="3192462" cy="40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52" tIns="60563" rIns="121152" bIns="60563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211535" eaLnBrk="1" fontAlgn="auto" hangingPunct="1"/>
            <a:fld id="{00000000-1234-1234-1234-123412341234}" type="slidenum">
              <a:rPr lang="en-US" smtClean="0"/>
              <a:pPr defTabSz="1211535" eaLnBrk="1" fontAlgn="auto" hangingPunct="1"/>
              <a:t>‹Nº›</a:t>
            </a:fld>
            <a:endParaRPr lang="en-US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6440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4213" y="303219"/>
            <a:ext cx="123126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  <a:endParaRPr lang="es-ES" altLang="es-E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4213" y="1763713"/>
            <a:ext cx="123126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161" tIns="60581" rIns="121161" bIns="605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  <a:endParaRPr lang="es-ES" altLang="es-E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214" y="7008829"/>
            <a:ext cx="3192462" cy="401637"/>
          </a:xfrm>
          <a:prstGeom prst="rect">
            <a:avLst/>
          </a:prstGeom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2A8E45F-5F74-47A1-A7DA-DF6FE4407934}" type="datetimeFigureOut">
              <a:rPr lang="es-ES"/>
              <a:pPr>
                <a:defRPr/>
              </a:pPr>
              <a:t>14/02/2019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600" y="7008829"/>
            <a:ext cx="4333875" cy="401637"/>
          </a:xfrm>
          <a:prstGeom prst="rect">
            <a:avLst/>
          </a:prstGeom>
        </p:spPr>
        <p:txBody>
          <a:bodyPr vert="horz" lIns="121161" tIns="60581" rIns="121161" bIns="6058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04401" y="7008829"/>
            <a:ext cx="3192463" cy="401637"/>
          </a:xfrm>
          <a:prstGeom prst="rect">
            <a:avLst/>
          </a:prstGeom>
        </p:spPr>
        <p:txBody>
          <a:bodyPr vert="horz" wrap="square" lIns="121161" tIns="60581" rIns="121161" bIns="6058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F15841-F851-432E-A360-33554BABDAA5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9925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  <p:sldLayoutId id="2147484274" r:id="rId12"/>
    <p:sldLayoutId id="21474842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5pPr>
      <a:lvl6pPr marL="60580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6pPr>
      <a:lvl7pPr marL="121162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7pPr>
      <a:lvl8pPr marL="1817430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8pPr>
      <a:lvl9pPr marL="2423239" algn="ctr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453218" indent="-45321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84084" indent="-37715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13370" indent="-3026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20302" indent="-3026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25649" indent="-30267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31952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7763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3573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49380" indent="-302906" algn="l" defTabSz="121162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5809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62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7430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239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29046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4858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0663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6475" algn="l" defTabSz="12116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574" y="402568"/>
            <a:ext cx="11799927" cy="1461494"/>
          </a:xfrm>
          <a:prstGeom prst="rect">
            <a:avLst/>
          </a:prstGeom>
        </p:spPr>
        <p:txBody>
          <a:bodyPr vert="horz" lIns="135703" tIns="67853" rIns="135703" bIns="67853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574" y="2012842"/>
            <a:ext cx="11799927" cy="4797553"/>
          </a:xfrm>
          <a:prstGeom prst="rect">
            <a:avLst/>
          </a:prstGeom>
        </p:spPr>
        <p:txBody>
          <a:bodyPr vert="horz" lIns="135703" tIns="67853" rIns="135703" bIns="67853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0574" y="7008171"/>
            <a:ext cx="3078242" cy="402568"/>
          </a:xfrm>
          <a:prstGeom prst="rect">
            <a:avLst/>
          </a:prstGeom>
        </p:spPr>
        <p:txBody>
          <a:bodyPr vert="horz" lIns="135703" tIns="67853" rIns="135703" bIns="6785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511" eaLnBrk="1" fontAlgn="auto" hangingPunct="1">
              <a:spcBef>
                <a:spcPts val="0"/>
              </a:spcBef>
              <a:spcAft>
                <a:spcPts val="0"/>
              </a:spcAft>
            </a:pPr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8511" eaLnBrk="1" fontAlgn="auto" hangingPunct="1">
                <a:spcBef>
                  <a:spcPts val="0"/>
                </a:spcBef>
                <a:spcAft>
                  <a:spcPts val="0"/>
                </a:spcAft>
              </a:pPr>
              <a:t>14/2/2019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1856" y="7008171"/>
            <a:ext cx="4617363" cy="402568"/>
          </a:xfrm>
          <a:prstGeom prst="rect">
            <a:avLst/>
          </a:prstGeom>
        </p:spPr>
        <p:txBody>
          <a:bodyPr vert="horz" lIns="135703" tIns="67853" rIns="135703" bIns="6785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511" eaLnBrk="1" fontAlgn="auto" hangingPunct="1">
              <a:spcBef>
                <a:spcPts val="0"/>
              </a:spcBef>
              <a:spcAft>
                <a:spcPts val="0"/>
              </a:spcAft>
            </a:pPr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2259" y="7008171"/>
            <a:ext cx="3078242" cy="402568"/>
          </a:xfrm>
          <a:prstGeom prst="rect">
            <a:avLst/>
          </a:prstGeom>
        </p:spPr>
        <p:txBody>
          <a:bodyPr vert="horz" lIns="135703" tIns="67853" rIns="135703" bIns="6785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8511" eaLnBrk="1" fontAlgn="auto" hangingPunct="1">
              <a:spcBef>
                <a:spcPts val="0"/>
              </a:spcBef>
              <a:spcAft>
                <a:spcPts val="0"/>
              </a:spcAft>
            </a:pPr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8511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21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</p:sldLayoutIdLst>
  <p:txStyles>
    <p:titleStyle>
      <a:lvl1pPr algn="l" defTabSz="1017769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445" indent="-254445" algn="l" defTabSz="1017769" rtl="0" eaLnBrk="1" latinLnBrk="0" hangingPunct="1">
        <a:lnSpc>
          <a:spcPct val="90000"/>
        </a:lnSpc>
        <a:spcBef>
          <a:spcPts val="111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63324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209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095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89975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98863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307741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635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325515" indent="-254445" algn="l" defTabSz="1017769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8888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769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653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5532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44420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307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2187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1072" algn="l" defTabSz="10177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574" y="402568"/>
            <a:ext cx="11799927" cy="1461494"/>
          </a:xfrm>
          <a:prstGeom prst="rect">
            <a:avLst/>
          </a:prstGeom>
        </p:spPr>
        <p:txBody>
          <a:bodyPr vert="horz" lIns="135808" tIns="67906" rIns="135808" bIns="67906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574" y="2012842"/>
            <a:ext cx="11799927" cy="4797553"/>
          </a:xfrm>
          <a:prstGeom prst="rect">
            <a:avLst/>
          </a:prstGeom>
        </p:spPr>
        <p:txBody>
          <a:bodyPr vert="horz" lIns="135808" tIns="67906" rIns="135808" bIns="67906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0574" y="7008171"/>
            <a:ext cx="3078242" cy="402568"/>
          </a:xfrm>
          <a:prstGeom prst="rect">
            <a:avLst/>
          </a:prstGeom>
        </p:spPr>
        <p:txBody>
          <a:bodyPr vert="horz" lIns="135808" tIns="67906" rIns="135808" bIns="6790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038" eaLnBrk="1" fontAlgn="auto" hangingPunct="1">
              <a:spcBef>
                <a:spcPts val="0"/>
              </a:spcBef>
              <a:spcAft>
                <a:spcPts val="0"/>
              </a:spcAft>
            </a:pPr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9038" eaLnBrk="1" fontAlgn="auto" hangingPunct="1">
                <a:spcBef>
                  <a:spcPts val="0"/>
                </a:spcBef>
                <a:spcAft>
                  <a:spcPts val="0"/>
                </a:spcAft>
              </a:pPr>
              <a:t>14/2/2019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1856" y="7008171"/>
            <a:ext cx="4617363" cy="402568"/>
          </a:xfrm>
          <a:prstGeom prst="rect">
            <a:avLst/>
          </a:prstGeom>
        </p:spPr>
        <p:txBody>
          <a:bodyPr vert="horz" lIns="135808" tIns="67906" rIns="135808" bIns="6790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038" eaLnBrk="1" fontAlgn="auto" hangingPunct="1">
              <a:spcBef>
                <a:spcPts val="0"/>
              </a:spcBef>
              <a:spcAft>
                <a:spcPts val="0"/>
              </a:spcAft>
            </a:pPr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2259" y="7008171"/>
            <a:ext cx="3078242" cy="402568"/>
          </a:xfrm>
          <a:prstGeom prst="rect">
            <a:avLst/>
          </a:prstGeom>
        </p:spPr>
        <p:txBody>
          <a:bodyPr vert="horz" lIns="135808" tIns="67906" rIns="135808" bIns="6790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038" eaLnBrk="1" fontAlgn="auto" hangingPunct="1">
              <a:spcBef>
                <a:spcPts val="0"/>
              </a:spcBef>
              <a:spcAft>
                <a:spcPts val="0"/>
              </a:spcAft>
            </a:pPr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903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269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</p:sldLayoutIdLst>
  <p:txStyles>
    <p:titleStyle>
      <a:lvl1pPr algn="l" defTabSz="1018560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642" indent="-254642" algn="l" defTabSz="1018560" rtl="0" eaLnBrk="1" latinLnBrk="0" hangingPunct="1">
        <a:lnSpc>
          <a:spcPct val="90000"/>
        </a:lnSpc>
        <a:spcBef>
          <a:spcPts val="111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63919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201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479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757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038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315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600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328878" indent="-254642" algn="l" defTabSz="1018560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509280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560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840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116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397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681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958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238" algn="l" defTabSz="101856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0574" y="402568"/>
            <a:ext cx="11799927" cy="1461494"/>
          </a:xfrm>
          <a:prstGeom prst="rect">
            <a:avLst/>
          </a:prstGeom>
        </p:spPr>
        <p:txBody>
          <a:bodyPr vert="horz" lIns="135889" tIns="67946" rIns="135889" bIns="67946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574" y="2012842"/>
            <a:ext cx="11799927" cy="4797553"/>
          </a:xfrm>
          <a:prstGeom prst="rect">
            <a:avLst/>
          </a:prstGeom>
        </p:spPr>
        <p:txBody>
          <a:bodyPr vert="horz" lIns="135889" tIns="67946" rIns="135889" bIns="67946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0574" y="7008171"/>
            <a:ext cx="3078242" cy="402568"/>
          </a:xfrm>
          <a:prstGeom prst="rect">
            <a:avLst/>
          </a:prstGeom>
        </p:spPr>
        <p:txBody>
          <a:bodyPr vert="horz" lIns="135889" tIns="67946" rIns="135889" bIns="6794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34" eaLnBrk="1" fontAlgn="auto" hangingPunct="1">
              <a:spcBef>
                <a:spcPts val="0"/>
              </a:spcBef>
              <a:spcAft>
                <a:spcPts val="0"/>
              </a:spcAft>
            </a:pPr>
            <a:fld id="{5C9CD7A8-C1CD-4356-8973-7277CE072981}" type="datetimeFigureOut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9434" eaLnBrk="1" fontAlgn="auto" hangingPunct="1">
                <a:spcBef>
                  <a:spcPts val="0"/>
                </a:spcBef>
                <a:spcAft>
                  <a:spcPts val="0"/>
                </a:spcAft>
              </a:pPr>
              <a:t>14/2/2019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1856" y="7008171"/>
            <a:ext cx="4617363" cy="402568"/>
          </a:xfrm>
          <a:prstGeom prst="rect">
            <a:avLst/>
          </a:prstGeom>
        </p:spPr>
        <p:txBody>
          <a:bodyPr vert="horz" lIns="135889" tIns="67946" rIns="135889" bIns="6794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34" eaLnBrk="1" fontAlgn="auto" hangingPunct="1">
              <a:spcBef>
                <a:spcPts val="0"/>
              </a:spcBef>
              <a:spcAft>
                <a:spcPts val="0"/>
              </a:spcAft>
            </a:pPr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62259" y="7008171"/>
            <a:ext cx="3078242" cy="402568"/>
          </a:xfrm>
          <a:prstGeom prst="rect">
            <a:avLst/>
          </a:prstGeom>
        </p:spPr>
        <p:txBody>
          <a:bodyPr vert="horz" lIns="135889" tIns="67946" rIns="135889" bIns="6794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9434" eaLnBrk="1" fontAlgn="auto" hangingPunct="1">
              <a:spcBef>
                <a:spcPts val="0"/>
              </a:spcBef>
              <a:spcAft>
                <a:spcPts val="0"/>
              </a:spcAft>
            </a:pPr>
            <a:fld id="{45A17552-4C51-4F19-8B5C-B1CFA4BBA37B}" type="slidenum">
              <a:rPr lang="es-419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67943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s-419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797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</p:sldLayoutIdLst>
  <p:txStyles>
    <p:titleStyle>
      <a:lvl1pPr algn="l" defTabSz="1019152" rtl="0" eaLnBrk="1" latinLnBrk="0" hangingPunct="1">
        <a:lnSpc>
          <a:spcPct val="90000"/>
        </a:lnSpc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788" indent="-254788" algn="l" defTabSz="1019152" rtl="0" eaLnBrk="1" latinLnBrk="0" hangingPunct="1">
        <a:lnSpc>
          <a:spcPct val="90000"/>
        </a:lnSpc>
        <a:spcBef>
          <a:spcPts val="1115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64365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940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83517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93095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02671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12245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21826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31402" indent="-254788" algn="l" defTabSz="1019152" rtl="0" eaLnBrk="1" latinLnBrk="0" hangingPunct="1">
        <a:lnSpc>
          <a:spcPct val="90000"/>
        </a:lnSpc>
        <a:spcBef>
          <a:spcPts val="558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576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9152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731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8306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881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7461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7037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6614" algn="l" defTabSz="10191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84054" y="302802"/>
            <a:ext cx="12312968" cy="126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295" tIns="60649" rIns="121295" bIns="606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título del patrón</a:t>
            </a:r>
            <a:endParaRPr lang="es-AR" altLang="es-A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84054" y="1764295"/>
            <a:ext cx="12312968" cy="49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295" tIns="60649" rIns="121295" bIns="606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AR" smtClean="0"/>
              <a:t>Haga clic para modificar el estilo de texto del patrón</a:t>
            </a:r>
          </a:p>
          <a:p>
            <a:pPr lvl="1"/>
            <a:r>
              <a:rPr lang="es-ES" altLang="es-AR" smtClean="0"/>
              <a:t>Segundo nivel</a:t>
            </a:r>
          </a:p>
          <a:p>
            <a:pPr lvl="2"/>
            <a:r>
              <a:rPr lang="es-ES" altLang="es-AR" smtClean="0"/>
              <a:t>Tercer nivel</a:t>
            </a:r>
          </a:p>
          <a:p>
            <a:pPr lvl="3"/>
            <a:r>
              <a:rPr lang="es-ES" altLang="es-AR" smtClean="0"/>
              <a:t>Cuarto nivel</a:t>
            </a:r>
          </a:p>
          <a:p>
            <a:pPr lvl="4"/>
            <a:r>
              <a:rPr lang="es-ES" altLang="es-AR" smtClean="0"/>
              <a:t>Quinto nivel</a:t>
            </a:r>
            <a:endParaRPr lang="es-AR" altLang="es-A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84055" y="7008181"/>
            <a:ext cx="3192251" cy="402567"/>
          </a:xfrm>
          <a:prstGeom prst="rect">
            <a:avLst/>
          </a:prstGeom>
        </p:spPr>
        <p:txBody>
          <a:bodyPr vert="horz" wrap="square" lIns="121295" tIns="60649" rIns="121295" bIns="6064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9285DD2-5A00-4796-AA38-713767F0DA87}" type="datetimeFigureOut">
              <a:rPr lang="es-AR">
                <a:ea typeface="MS PGothic" pitchFamily="34" charset="-128"/>
              </a:rPr>
              <a:pPr>
                <a:defRPr/>
              </a:pPr>
              <a:t>14/02/2019</a:t>
            </a:fld>
            <a:endParaRPr lang="es-AR">
              <a:ea typeface="MS PGothic" pitchFamily="34" charset="-128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74368" y="7008181"/>
            <a:ext cx="4332340" cy="402567"/>
          </a:xfrm>
          <a:prstGeom prst="rect">
            <a:avLst/>
          </a:prstGeom>
        </p:spPr>
        <p:txBody>
          <a:bodyPr vert="horz" lIns="121295" tIns="60649" rIns="121295" bIns="6064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804770" y="7008181"/>
            <a:ext cx="3192251" cy="402567"/>
          </a:xfrm>
          <a:prstGeom prst="rect">
            <a:avLst/>
          </a:prstGeom>
        </p:spPr>
        <p:txBody>
          <a:bodyPr vert="horz" wrap="square" lIns="121295" tIns="60649" rIns="121295" bIns="6064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fld id="{5F3352B9-8426-42CF-9F1C-C005870E10DC}" type="slidenum">
              <a:rPr lang="es-AR" altLang="es-AR">
                <a:ea typeface="MS PGothic" pitchFamily="34" charset="-128"/>
              </a:rPr>
              <a:pPr/>
              <a:t>‹Nº›</a:t>
            </a:fld>
            <a:endParaRPr lang="es-AR" altLang="es-AR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15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6" r:id="rId1"/>
    <p:sldLayoutId id="2147484317" r:id="rId2"/>
    <p:sldLayoutId id="2147484318" r:id="rId3"/>
    <p:sldLayoutId id="2147484319" r:id="rId4"/>
    <p:sldLayoutId id="2147484320" r:id="rId5"/>
    <p:sldLayoutId id="2147484321" r:id="rId6"/>
    <p:sldLayoutId id="2147484322" r:id="rId7"/>
    <p:sldLayoutId id="2147484323" r:id="rId8"/>
    <p:sldLayoutId id="2147484324" r:id="rId9"/>
    <p:sldLayoutId id="2147484325" r:id="rId10"/>
    <p:sldLayoutId id="2147484326" r:id="rId11"/>
  </p:sldLayoutIdLst>
  <p:transition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606463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6pPr>
      <a:lvl7pPr marL="1212926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7pPr>
      <a:lvl8pPr marL="1819399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8pPr>
      <a:lvl9pPr marL="2425861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9pPr>
    </p:titleStyle>
    <p:bodyStyle>
      <a:lvl1pPr marL="452773" indent="-452773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983464" indent="-37696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514165" indent="-3011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120673" indent="-3011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727178" indent="-301147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7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335557" indent="-303231" algn="l" defTabSz="1212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024" indent="-303231" algn="l" defTabSz="1212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8494" indent="-303231" algn="l" defTabSz="1212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4954" indent="-303231" algn="l" defTabSz="1212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463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926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399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5861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326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8790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5252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1723" algn="l" defTabSz="1212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2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4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3"/>
          <p:cNvSpPr txBox="1">
            <a:spLocks/>
          </p:cNvSpPr>
          <p:nvPr/>
        </p:nvSpPr>
        <p:spPr bwMode="auto">
          <a:xfrm>
            <a:off x="700088" y="1547813"/>
            <a:ext cx="12314236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37" tIns="60569" rIns="121137" bIns="60569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s-ES" altLang="es-AR" sz="700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64515" name="Shape 65"/>
          <p:cNvSpPr>
            <a:spLocks/>
          </p:cNvSpPr>
          <p:nvPr/>
        </p:nvSpPr>
        <p:spPr bwMode="auto">
          <a:xfrm>
            <a:off x="-271463" y="4860930"/>
            <a:ext cx="4202113" cy="114300"/>
          </a:xfrm>
          <a:custGeom>
            <a:avLst/>
            <a:gdLst>
              <a:gd name="T0" fmla="*/ 2147483647 w 27831"/>
              <a:gd name="T1" fmla="*/ 2147483647 h 2831"/>
              <a:gd name="T2" fmla="*/ 2147483647 w 27831"/>
              <a:gd name="T3" fmla="*/ 2147483647 h 2831"/>
              <a:gd name="T4" fmla="*/ 2147483647 w 27831"/>
              <a:gd name="T5" fmla="*/ 2147483647 h 2831"/>
              <a:gd name="T6" fmla="*/ 2147483647 w 27831"/>
              <a:gd name="T7" fmla="*/ 2147483647 h 2831"/>
              <a:gd name="T8" fmla="*/ 2147483647 w 27831"/>
              <a:gd name="T9" fmla="*/ 2147483647 h 2831"/>
              <a:gd name="T10" fmla="*/ 2147483647 w 27831"/>
              <a:gd name="T11" fmla="*/ 2147483647 h 2831"/>
              <a:gd name="T12" fmla="*/ 2147483647 w 27831"/>
              <a:gd name="T13" fmla="*/ 2147483647 h 2831"/>
              <a:gd name="T14" fmla="*/ 2147483647 w 27831"/>
              <a:gd name="T15" fmla="*/ 2147483647 h 2831"/>
              <a:gd name="T16" fmla="*/ 2147483647 w 27831"/>
              <a:gd name="T17" fmla="*/ 2147483647 h 2831"/>
              <a:gd name="T18" fmla="*/ 2147483647 w 27831"/>
              <a:gd name="T19" fmla="*/ 2147483647 h 2831"/>
              <a:gd name="T20" fmla="*/ 2147483647 w 27831"/>
              <a:gd name="T21" fmla="*/ 2147483647 h 2831"/>
              <a:gd name="T22" fmla="*/ 2147483647 w 27831"/>
              <a:gd name="T23" fmla="*/ 2147483647 h 2831"/>
              <a:gd name="T24" fmla="*/ 2147483647 w 27831"/>
              <a:gd name="T25" fmla="*/ 2147483647 h 2831"/>
              <a:gd name="T26" fmla="*/ 2147483647 w 27831"/>
              <a:gd name="T27" fmla="*/ 2147483647 h 2831"/>
              <a:gd name="T28" fmla="*/ 2147483647 w 27831"/>
              <a:gd name="T29" fmla="*/ 2147483647 h 2831"/>
              <a:gd name="T30" fmla="*/ 2147483647 w 27831"/>
              <a:gd name="T31" fmla="*/ 2147483647 h 2831"/>
              <a:gd name="T32" fmla="*/ 2147483647 w 27831"/>
              <a:gd name="T33" fmla="*/ 2147483647 h 2831"/>
              <a:gd name="T34" fmla="*/ 2147483647 w 27831"/>
              <a:gd name="T35" fmla="*/ 2147483647 h 2831"/>
              <a:gd name="T36" fmla="*/ 2147483647 w 27831"/>
              <a:gd name="T37" fmla="*/ 2147483647 h 2831"/>
              <a:gd name="T38" fmla="*/ 2147483647 w 27831"/>
              <a:gd name="T39" fmla="*/ 2147483647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2147483647 h 2831"/>
              <a:gd name="T90" fmla="*/ 2147483647 w 27831"/>
              <a:gd name="T91" fmla="*/ 2147483647 h 2831"/>
              <a:gd name="T92" fmla="*/ 2147483647 w 27831"/>
              <a:gd name="T93" fmla="*/ 2147483647 h 2831"/>
              <a:gd name="T94" fmla="*/ 2147483647 w 27831"/>
              <a:gd name="T95" fmla="*/ 2147483647 h 2831"/>
              <a:gd name="T96" fmla="*/ 2147483647 w 27831"/>
              <a:gd name="T97" fmla="*/ 2147483647 h 2831"/>
              <a:gd name="T98" fmla="*/ 2147483647 w 27831"/>
              <a:gd name="T99" fmla="*/ 2147483647 h 2831"/>
              <a:gd name="T100" fmla="*/ 2147483647 w 27831"/>
              <a:gd name="T101" fmla="*/ 2147483647 h 2831"/>
              <a:gd name="T102" fmla="*/ 2147483647 w 27831"/>
              <a:gd name="T103" fmla="*/ 2147483647 h 2831"/>
              <a:gd name="T104" fmla="*/ 2147483647 w 27831"/>
              <a:gd name="T105" fmla="*/ 2147483647 h 2831"/>
              <a:gd name="T106" fmla="*/ 2147483647 w 27831"/>
              <a:gd name="T107" fmla="*/ 2147483647 h 2831"/>
              <a:gd name="T108" fmla="*/ 2147483647 w 27831"/>
              <a:gd name="T109" fmla="*/ 2147483647 h 2831"/>
              <a:gd name="T110" fmla="*/ 2147483647 w 27831"/>
              <a:gd name="T111" fmla="*/ 2147483647 h 2831"/>
              <a:gd name="T112" fmla="*/ 2147483647 w 27831"/>
              <a:gd name="T113" fmla="*/ 2147483647 h 2831"/>
              <a:gd name="T114" fmla="*/ 2147483647 w 27831"/>
              <a:gd name="T115" fmla="*/ 2147483647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sp>
        <p:nvSpPr>
          <p:cNvPr id="64516" name="Title 3"/>
          <p:cNvSpPr txBox="1">
            <a:spLocks/>
          </p:cNvSpPr>
          <p:nvPr/>
        </p:nvSpPr>
        <p:spPr bwMode="auto">
          <a:xfrm>
            <a:off x="271483" y="900119"/>
            <a:ext cx="13192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3" tIns="45617" rIns="91243" bIns="45617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s-AR" sz="5400" dirty="0">
                <a:solidFill>
                  <a:srgbClr val="FFFFFF"/>
                </a:solidFill>
                <a:cs typeface="Calibri" pitchFamily="34" charset="0"/>
              </a:rPr>
              <a:t>27 REUNION ANUAL UNIDADES CENTINELAS DE HEPATITIS VIRALES</a:t>
            </a:r>
          </a:p>
          <a:p>
            <a:pPr algn="ctr" eaLnBrk="1" hangingPunct="1"/>
            <a:r>
              <a:rPr lang="es-ES" altLang="es-AR" sz="5400" dirty="0">
                <a:solidFill>
                  <a:srgbClr val="FFFFFF"/>
                </a:solidFill>
                <a:cs typeface="Calibri" pitchFamily="34" charset="0"/>
              </a:rPr>
              <a:t> </a:t>
            </a:r>
            <a:r>
              <a:rPr lang="es-ES" altLang="es-AR" sz="4200" dirty="0">
                <a:solidFill>
                  <a:srgbClr val="FFFFFF"/>
                </a:solidFill>
                <a:cs typeface="Calibri" pitchFamily="34" charset="0"/>
              </a:rPr>
              <a:t>PROGRAMA NACIONAL DE CONTROL DE LAS HEPATITIS VIRALES</a:t>
            </a:r>
          </a:p>
          <a:p>
            <a:pPr algn="ctr" eaLnBrk="1" hangingPunct="1"/>
            <a:r>
              <a:rPr lang="es-ES" altLang="es-AR" sz="4200" dirty="0">
                <a:solidFill>
                  <a:srgbClr val="FFFF00"/>
                </a:solidFill>
                <a:cs typeface="Calibri" pitchFamily="34" charset="0"/>
              </a:rPr>
              <a:t>ACTUALIZACION/ROL DE LAS UC</a:t>
            </a:r>
          </a:p>
          <a:p>
            <a:pPr eaLnBrk="1" hangingPunct="1"/>
            <a:endParaRPr lang="es-ES" altLang="es-AR" sz="4200" dirty="0">
              <a:solidFill>
                <a:srgbClr val="FFFFFF"/>
              </a:solidFill>
              <a:cs typeface="Calibri" pitchFamily="34" charset="0"/>
            </a:endParaRPr>
          </a:p>
          <a:p>
            <a:pPr eaLnBrk="1" hangingPunct="1"/>
            <a:r>
              <a:rPr lang="es-ES" altLang="es-AR" sz="4200" dirty="0">
                <a:solidFill>
                  <a:srgbClr val="FFFFFF"/>
                </a:solidFill>
                <a:cs typeface="Calibri" pitchFamily="34" charset="0"/>
              </a:rPr>
              <a:t>Dra. Emma Coronel</a:t>
            </a:r>
            <a:endParaRPr lang="es-ES" altLang="es-AR" sz="4200" dirty="0">
              <a:solidFill>
                <a:srgbClr val="00B0F0"/>
              </a:solidFill>
              <a:cs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oblada hacia arriba"/>
          <p:cNvSpPr/>
          <p:nvPr/>
        </p:nvSpPr>
        <p:spPr>
          <a:xfrm rot="5400000">
            <a:off x="2009648" y="5837870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1268" name="17 CuadroTexto"/>
          <p:cNvSpPr txBox="1">
            <a:spLocks noChangeArrowheads="1"/>
          </p:cNvSpPr>
          <p:nvPr/>
        </p:nvSpPr>
        <p:spPr bwMode="auto">
          <a:xfrm>
            <a:off x="2501079" y="2985999"/>
            <a:ext cx="10804723" cy="9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Realizar una reunión nacional con refrentes de laboratorio (virtual)</a:t>
            </a:r>
          </a:p>
          <a:p>
            <a:r>
              <a:rPr lang="es-AR" altLang="es-AR">
                <a:latin typeface="Arial" charset="0"/>
              </a:rPr>
              <a:t>Capacitación sobre algoritmos y adecuación a la realidad local</a:t>
            </a:r>
          </a:p>
          <a:p>
            <a:r>
              <a:rPr lang="es-AR" altLang="es-AR">
                <a:latin typeface="Arial" charset="0"/>
              </a:rPr>
              <a:t>Diagnóstico de situación: encuesta a laboratorios (área de reactivos)</a:t>
            </a:r>
            <a:endParaRPr lang="es-AR" altLang="es-AR"/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2012022" y="3128417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7" name="16 Flecha doblada hacia arriba"/>
          <p:cNvSpPr/>
          <p:nvPr/>
        </p:nvSpPr>
        <p:spPr>
          <a:xfrm rot="5400000">
            <a:off x="551283" y="8834370"/>
            <a:ext cx="393815" cy="42753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1271" name="10 CuadroTexto"/>
          <p:cNvSpPr txBox="1">
            <a:spLocks noChangeArrowheads="1"/>
          </p:cNvSpPr>
          <p:nvPr/>
        </p:nvSpPr>
        <p:spPr bwMode="auto">
          <a:xfrm>
            <a:off x="1175718" y="8929991"/>
            <a:ext cx="10153922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Transmisión vertical: participación activa en el comité. </a:t>
            </a:r>
            <a:endParaRPr lang="es-AR" altLang="es-AR" b="1">
              <a:latin typeface="Arial" charset="0"/>
            </a:endParaRPr>
          </a:p>
        </p:txBody>
      </p:sp>
      <p:sp>
        <p:nvSpPr>
          <p:cNvPr id="11274" name="1 Título"/>
          <p:cNvSpPr>
            <a:spLocks noGrp="1"/>
          </p:cNvSpPr>
          <p:nvPr>
            <p:ph type="title"/>
          </p:nvPr>
        </p:nvSpPr>
        <p:spPr>
          <a:xfrm>
            <a:off x="375280" y="791132"/>
            <a:ext cx="12505358" cy="1338974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81" y="2579931"/>
            <a:ext cx="9588629" cy="406068"/>
          </a:xfrm>
          <a:prstGeom prst="rect">
            <a:avLst/>
          </a:prstGeom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Promover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el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acceso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al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diagnóstico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en la red de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laboratorios</a:t>
            </a: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279" y="5289383"/>
            <a:ext cx="7543593" cy="406068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Estrategia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testeo</a:t>
            </a:r>
            <a:r>
              <a:rPr lang="en-US" dirty="0">
                <a:latin typeface="Arial"/>
                <a:cs typeface="Arial"/>
              </a:rPr>
              <a:t> en </a:t>
            </a:r>
            <a:r>
              <a:rPr lang="en-US" dirty="0" err="1">
                <a:latin typeface="Arial"/>
                <a:cs typeface="Arial"/>
              </a:rPr>
              <a:t>poblaciones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especiales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13 CuadroTexto"/>
          <p:cNvSpPr txBox="1">
            <a:spLocks noChangeArrowheads="1"/>
          </p:cNvSpPr>
          <p:nvPr/>
        </p:nvSpPr>
        <p:spPr bwMode="auto">
          <a:xfrm>
            <a:off x="2531956" y="5775967"/>
            <a:ext cx="10987613" cy="12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Personas en contexto de encierro. Reuniones con </a:t>
            </a:r>
            <a:r>
              <a:rPr lang="es-AR" altLang="es-AR" dirty="0" err="1">
                <a:solidFill>
                  <a:srgbClr val="FF0000"/>
                </a:solidFill>
                <a:latin typeface="Arial" charset="0"/>
              </a:rPr>
              <a:t>Serv</a:t>
            </a:r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 Penitenciario</a:t>
            </a:r>
          </a:p>
          <a:p>
            <a:r>
              <a:rPr lang="es-AR" altLang="es-AR" dirty="0">
                <a:latin typeface="Arial" charset="0"/>
              </a:rPr>
              <a:t>Estrategias conjuntas para tratar a todos las personas </a:t>
            </a:r>
            <a:r>
              <a:rPr lang="es-AR" altLang="es-AR" dirty="0" err="1">
                <a:latin typeface="Arial" charset="0"/>
              </a:rPr>
              <a:t>co</a:t>
            </a:r>
            <a:r>
              <a:rPr lang="es-AR" altLang="es-AR" dirty="0">
                <a:latin typeface="Arial" charset="0"/>
              </a:rPr>
              <a:t> infectadas</a:t>
            </a:r>
          </a:p>
          <a:p>
            <a:r>
              <a:rPr lang="es-AR" altLang="es-AR" dirty="0">
                <a:latin typeface="Arial" charset="0"/>
              </a:rPr>
              <a:t>Reunión con </a:t>
            </a:r>
            <a:r>
              <a:rPr lang="es-AR" altLang="es-AR" dirty="0" err="1">
                <a:latin typeface="Arial" charset="0"/>
              </a:rPr>
              <a:t>ONGs</a:t>
            </a:r>
            <a:r>
              <a:rPr lang="es-AR" altLang="es-AR" dirty="0">
                <a:latin typeface="Arial" charset="0"/>
              </a:rPr>
              <a:t> y fundaciones ligadas a usuarios de drogas</a:t>
            </a:r>
          </a:p>
          <a:p>
            <a:r>
              <a:rPr lang="es-AR" altLang="es-AR" dirty="0">
                <a:latin typeface="Arial" charset="0"/>
              </a:rPr>
              <a:t>Prueba piloto en guardias médicas y pre quirúrgicos</a:t>
            </a:r>
          </a:p>
        </p:txBody>
      </p:sp>
      <p:sp>
        <p:nvSpPr>
          <p:cNvPr id="20" name="9 Flecha doblada hacia arriba"/>
          <p:cNvSpPr/>
          <p:nvPr/>
        </p:nvSpPr>
        <p:spPr>
          <a:xfrm rot="5400000">
            <a:off x="2009641" y="4572408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7" name="TextBox 26"/>
          <p:cNvSpPr txBox="1"/>
          <p:nvPr/>
        </p:nvSpPr>
        <p:spPr>
          <a:xfrm>
            <a:off x="375279" y="4022175"/>
            <a:ext cx="7543593" cy="407819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Captar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pacientes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diagnosticados</a:t>
            </a:r>
            <a:r>
              <a:rPr lang="en-US" dirty="0">
                <a:latin typeface="Arial"/>
                <a:cs typeface="Arial"/>
              </a:rPr>
              <a:t> y no </a:t>
            </a:r>
            <a:r>
              <a:rPr lang="en-US" dirty="0" err="1">
                <a:latin typeface="Arial"/>
                <a:cs typeface="Arial"/>
              </a:rPr>
              <a:t>tratados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8" name="13 CuadroTexto"/>
          <p:cNvSpPr txBox="1">
            <a:spLocks noChangeArrowheads="1"/>
          </p:cNvSpPr>
          <p:nvPr/>
        </p:nvSpPr>
        <p:spPr bwMode="auto">
          <a:xfrm>
            <a:off x="2531950" y="4643531"/>
            <a:ext cx="10773847" cy="40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Bancos de sangre</a:t>
            </a:r>
          </a:p>
        </p:txBody>
      </p:sp>
    </p:spTree>
    <p:extLst>
      <p:ext uri="{BB962C8B-B14F-4D97-AF65-F5344CB8AC3E}">
        <p14:creationId xmlns:p14="http://schemas.microsoft.com/office/powerpoint/2010/main" xmlns="" val="2330169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17 CuadroTexto"/>
          <p:cNvSpPr txBox="1">
            <a:spLocks noChangeArrowheads="1"/>
          </p:cNvSpPr>
          <p:nvPr/>
        </p:nvSpPr>
        <p:spPr bwMode="auto">
          <a:xfrm>
            <a:off x="1313485" y="3208288"/>
            <a:ext cx="11992317" cy="178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latin typeface="Arial" charset="0"/>
              </a:rPr>
              <a:t>Relevamiento y </a:t>
            </a:r>
            <a:r>
              <a:rPr lang="es-AR" altLang="es-AR" dirty="0" smtClean="0">
                <a:latin typeface="Arial" charset="0"/>
              </a:rPr>
              <a:t>ofrecimiento </a:t>
            </a:r>
            <a:r>
              <a:rPr lang="es-AR" altLang="es-AR" dirty="0">
                <a:latin typeface="Arial" charset="0"/>
              </a:rPr>
              <a:t>a participar en todas las actividades del país:</a:t>
            </a:r>
          </a:p>
          <a:p>
            <a:r>
              <a:rPr lang="es-AR" altLang="es-AR" dirty="0" smtClean="0">
                <a:latin typeface="Arial" charset="0"/>
              </a:rPr>
              <a:t>               -</a:t>
            </a:r>
            <a:r>
              <a:rPr lang="es-AR" altLang="es-AR" u="sng" dirty="0">
                <a:latin typeface="Arial" charset="0"/>
              </a:rPr>
              <a:t>Sociedades científicas</a:t>
            </a:r>
            <a:r>
              <a:rPr lang="es-AR" altLang="es-AR" dirty="0">
                <a:latin typeface="Arial" charset="0"/>
              </a:rPr>
              <a:t>: AAEEH, SADI, </a:t>
            </a:r>
            <a:r>
              <a:rPr lang="es-AR" altLang="es-AR" dirty="0" err="1">
                <a:latin typeface="Arial" charset="0"/>
              </a:rPr>
              <a:t>Huesped</a:t>
            </a:r>
            <a:r>
              <a:rPr lang="es-AR" altLang="es-AR" dirty="0">
                <a:latin typeface="Arial" charset="0"/>
              </a:rPr>
              <a:t>, Medicina familiar, 	médicos municipales, medicina interna.</a:t>
            </a:r>
          </a:p>
          <a:p>
            <a:r>
              <a:rPr lang="es-AR" altLang="es-AR" dirty="0">
                <a:latin typeface="Arial" charset="0"/>
              </a:rPr>
              <a:t>	-</a:t>
            </a:r>
            <a:r>
              <a:rPr lang="es-AR" altLang="es-AR" u="sng" dirty="0" err="1">
                <a:latin typeface="Arial" charset="0"/>
              </a:rPr>
              <a:t>ONGs</a:t>
            </a:r>
            <a:r>
              <a:rPr lang="es-AR" altLang="es-AR" u="sng" dirty="0">
                <a:latin typeface="Arial" charset="0"/>
              </a:rPr>
              <a:t> y programas provinciales</a:t>
            </a:r>
            <a:r>
              <a:rPr lang="es-AR" altLang="es-AR" dirty="0">
                <a:latin typeface="Arial" charset="0"/>
              </a:rPr>
              <a:t>: </a:t>
            </a:r>
            <a:r>
              <a:rPr lang="es-AR" altLang="es-AR" dirty="0" smtClean="0">
                <a:latin typeface="Arial" charset="0"/>
              </a:rPr>
              <a:t>San </a:t>
            </a:r>
            <a:r>
              <a:rPr lang="es-AR" altLang="es-AR" dirty="0">
                <a:latin typeface="Arial" charset="0"/>
              </a:rPr>
              <a:t>Juan, Mendoza, fundaciones 	ligadas a hepatitis y otros (Diabetes)</a:t>
            </a:r>
          </a:p>
          <a:p>
            <a:r>
              <a:rPr lang="es-AR" altLang="es-AR" dirty="0">
                <a:latin typeface="Arial" charset="0"/>
              </a:rPr>
              <a:t>	</a:t>
            </a: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848181" y="3104670"/>
            <a:ext cx="393815" cy="475037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3317" name="1 Título"/>
          <p:cNvSpPr>
            <a:spLocks noGrp="1"/>
          </p:cNvSpPr>
          <p:nvPr>
            <p:ph type="title"/>
          </p:nvPr>
        </p:nvSpPr>
        <p:spPr>
          <a:xfrm>
            <a:off x="375280" y="771884"/>
            <a:ext cx="12505358" cy="1338973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81" y="2579931"/>
            <a:ext cx="9588629" cy="406068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Presencia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del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Programa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en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actividades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científicas</a:t>
            </a: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0" name="9 Flecha doblada hacia arriba"/>
          <p:cNvSpPr/>
          <p:nvPr/>
        </p:nvSpPr>
        <p:spPr>
          <a:xfrm rot="5400000">
            <a:off x="824429" y="5907881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7" name="TextBox 26"/>
          <p:cNvSpPr txBox="1"/>
          <p:nvPr/>
        </p:nvSpPr>
        <p:spPr>
          <a:xfrm>
            <a:off x="375286" y="5278886"/>
            <a:ext cx="10343939" cy="407819"/>
          </a:xfrm>
          <a:prstGeom prst="rect">
            <a:avLst/>
          </a:prstGeom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Facilitar el acceso al diagnóstico en el marco del asesoramiento</a:t>
            </a:r>
          </a:p>
        </p:txBody>
      </p:sp>
      <p:sp>
        <p:nvSpPr>
          <p:cNvPr id="28" name="13 CuadroTexto"/>
          <p:cNvSpPr txBox="1">
            <a:spLocks noChangeArrowheads="1"/>
          </p:cNvSpPr>
          <p:nvPr/>
        </p:nvSpPr>
        <p:spPr bwMode="auto">
          <a:xfrm>
            <a:off x="1346731" y="5844227"/>
            <a:ext cx="10773847" cy="9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Paticipar activamente en las reuniones del equipo de prevención</a:t>
            </a:r>
          </a:p>
          <a:p>
            <a:r>
              <a:rPr lang="es-AR" altLang="es-AR">
                <a:latin typeface="Arial" charset="0"/>
              </a:rPr>
              <a:t>Acompañamiento en las distintas actividades</a:t>
            </a:r>
          </a:p>
          <a:p>
            <a:r>
              <a:rPr lang="es-AR" altLang="es-AR">
                <a:latin typeface="Arial" charset="0"/>
              </a:rPr>
              <a:t>Relevamiento de las realidades locales y los circuitos de laboratorio</a:t>
            </a:r>
          </a:p>
        </p:txBody>
      </p:sp>
    </p:spTree>
    <p:extLst>
      <p:ext uri="{BB962C8B-B14F-4D97-AF65-F5344CB8AC3E}">
        <p14:creationId xmlns:p14="http://schemas.microsoft.com/office/powerpoint/2010/main" xmlns="" val="32491615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17 CuadroTexto"/>
          <p:cNvSpPr txBox="1">
            <a:spLocks noChangeArrowheads="1"/>
          </p:cNvSpPr>
          <p:nvPr/>
        </p:nvSpPr>
        <p:spPr bwMode="auto">
          <a:xfrm>
            <a:off x="1313485" y="3208288"/>
            <a:ext cx="11992317" cy="9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>
                <a:latin typeface="Arial" charset="0"/>
              </a:rPr>
              <a:t>--Trabajo conjunto con la Superintendencia de Seguros de Salud</a:t>
            </a:r>
          </a:p>
          <a:p>
            <a:pPr algn="just"/>
            <a:r>
              <a:rPr lang="es-AR" altLang="es-AR">
                <a:latin typeface="Arial" charset="0"/>
              </a:rPr>
              <a:t>--Capacitar a los efectores privados para notificar las hepatitis por los medios      adecuados</a:t>
            </a:r>
          </a:p>
          <a:p>
            <a:pPr algn="just"/>
            <a:r>
              <a:rPr lang="es-AR" altLang="es-AR">
                <a:latin typeface="Arial" charset="0"/>
              </a:rPr>
              <a:t>--Prueba piloto con ANMAT para tener la traza de los anti virales de acción directa		</a:t>
            </a: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740104" y="3664196"/>
            <a:ext cx="393816" cy="472661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4341" name="1 Título"/>
          <p:cNvSpPr>
            <a:spLocks noGrp="1"/>
          </p:cNvSpPr>
          <p:nvPr>
            <p:ph type="title"/>
          </p:nvPr>
        </p:nvSpPr>
        <p:spPr>
          <a:xfrm>
            <a:off x="413283" y="684370"/>
            <a:ext cx="12505358" cy="1338973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 dirty="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81" y="2579931"/>
            <a:ext cx="9588629" cy="406068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Incrementar</a:t>
            </a:r>
            <a:r>
              <a:rPr lang="en-US" dirty="0">
                <a:latin typeface="Arial"/>
                <a:cs typeface="Arial"/>
              </a:rPr>
              <a:t> los </a:t>
            </a:r>
            <a:r>
              <a:rPr lang="en-US" dirty="0" err="1">
                <a:latin typeface="Arial"/>
                <a:cs typeface="Arial"/>
              </a:rPr>
              <a:t>datos</a:t>
            </a:r>
            <a:r>
              <a:rPr lang="en-US" dirty="0">
                <a:latin typeface="Arial"/>
                <a:cs typeface="Arial"/>
              </a:rPr>
              <a:t> del </a:t>
            </a:r>
            <a:r>
              <a:rPr lang="en-US" dirty="0" err="1">
                <a:latin typeface="Arial"/>
                <a:cs typeface="Arial"/>
              </a:rPr>
              <a:t>sistema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privado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salud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706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1 Título"/>
          <p:cNvSpPr>
            <a:spLocks noGrp="1"/>
          </p:cNvSpPr>
          <p:nvPr>
            <p:ph type="title"/>
          </p:nvPr>
        </p:nvSpPr>
        <p:spPr>
          <a:xfrm>
            <a:off x="374728" y="324248"/>
            <a:ext cx="12505358" cy="1338973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 dirty="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7220" y="2771777"/>
            <a:ext cx="10590213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/>
        </p:nvSpPr>
        <p:spPr bwMode="auto">
          <a:xfrm>
            <a:off x="390226" y="2637632"/>
            <a:ext cx="8229601" cy="1143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2" tIns="45633" rIns="91272" bIns="45633"/>
          <a:lstStyle>
            <a:lvl1pPr>
              <a:spcBef>
                <a:spcPct val="20000"/>
              </a:spcBef>
              <a:buFont typeface="Arial" pitchFamily="34" charset="0"/>
              <a:buChar char="•"/>
              <a:defRPr sz="4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982663" indent="-374650">
              <a:spcBef>
                <a:spcPct val="20000"/>
              </a:spcBef>
              <a:buFont typeface="Arial" pitchFamily="34" charset="0"/>
              <a:buChar char="–"/>
              <a:defRPr sz="3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512888" indent="-300038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2120900" indent="-300038">
              <a:spcBef>
                <a:spcPct val="20000"/>
              </a:spcBef>
              <a:buFont typeface="Arial" pitchFamily="34" charset="0"/>
              <a:buChar char="–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727325" indent="-300038">
              <a:spcBef>
                <a:spcPct val="20000"/>
              </a:spcBef>
              <a:buFont typeface="Arial" pitchFamily="34" charset="0"/>
              <a:buChar char="»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3184525" indent="-3000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641725" indent="-3000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4098925" indent="-3000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556125" indent="-30003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7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es-AR" sz="3300" dirty="0"/>
              <a:t>Evento Conjunto Día Mundial de las Hepatitis</a:t>
            </a:r>
            <a:br>
              <a:rPr lang="de-DE" altLang="es-AR" sz="3300" dirty="0"/>
            </a:br>
            <a:r>
              <a:rPr lang="de-DE" altLang="es-AR" sz="3300" dirty="0"/>
              <a:t>3/8/18 Plaza Once</a:t>
            </a:r>
          </a:p>
        </p:txBody>
      </p:sp>
      <p:sp>
        <p:nvSpPr>
          <p:cNvPr id="9" name="2 Rectángulo"/>
          <p:cNvSpPr>
            <a:spLocks noChangeArrowheads="1"/>
          </p:cNvSpPr>
          <p:nvPr/>
        </p:nvSpPr>
        <p:spPr bwMode="auto">
          <a:xfrm>
            <a:off x="1350030" y="1830314"/>
            <a:ext cx="10211110" cy="5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2" tIns="45633" rIns="91272" bIns="45633">
            <a:spAutoFit/>
          </a:bodyPr>
          <a:lstStyle/>
          <a:p>
            <a:pPr algn="ctr"/>
            <a:r>
              <a:rPr lang="en-US" altLang="es-AR" sz="3300" dirty="0" err="1">
                <a:solidFill>
                  <a:srgbClr val="000000"/>
                </a:solidFill>
                <a:latin typeface="Arial" pitchFamily="34" charset="0"/>
              </a:rPr>
              <a:t>Espacio</a:t>
            </a:r>
            <a:r>
              <a:rPr lang="en-US" altLang="es-AR" sz="3300" dirty="0">
                <a:solidFill>
                  <a:srgbClr val="000000"/>
                </a:solidFill>
                <a:latin typeface="Arial" pitchFamily="34" charset="0"/>
              </a:rPr>
              <a:t> de </a:t>
            </a:r>
            <a:r>
              <a:rPr lang="en-US" altLang="es-AR" sz="3300" dirty="0" err="1">
                <a:solidFill>
                  <a:srgbClr val="000000"/>
                </a:solidFill>
                <a:latin typeface="Arial" pitchFamily="34" charset="0"/>
              </a:rPr>
              <a:t>difusión</a:t>
            </a:r>
            <a:r>
              <a:rPr lang="en-US" altLang="es-AR" sz="33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es-AR" sz="3300" dirty="0" err="1">
                <a:solidFill>
                  <a:srgbClr val="000000"/>
                </a:solidFill>
                <a:latin typeface="Arial" pitchFamily="34" charset="0"/>
              </a:rPr>
              <a:t>en</a:t>
            </a:r>
            <a:r>
              <a:rPr lang="en-US" altLang="es-AR" sz="3300" dirty="0">
                <a:solidFill>
                  <a:srgbClr val="000000"/>
                </a:solidFill>
                <a:latin typeface="Arial" pitchFamily="34" charset="0"/>
              </a:rPr>
              <a:t> el </a:t>
            </a:r>
            <a:r>
              <a:rPr lang="en-US" altLang="es-AR" sz="3300" dirty="0" err="1">
                <a:solidFill>
                  <a:srgbClr val="000000"/>
                </a:solidFill>
                <a:latin typeface="Arial" pitchFamily="34" charset="0"/>
              </a:rPr>
              <a:t>día</a:t>
            </a:r>
            <a:r>
              <a:rPr lang="en-US" altLang="es-AR" sz="3300" dirty="0">
                <a:solidFill>
                  <a:srgbClr val="000000"/>
                </a:solidFill>
                <a:latin typeface="Arial" pitchFamily="34" charset="0"/>
              </a:rPr>
              <a:t> Mundial de las Hepatitis</a:t>
            </a:r>
          </a:p>
        </p:txBody>
      </p:sp>
    </p:spTree>
    <p:extLst>
      <p:ext uri="{BB962C8B-B14F-4D97-AF65-F5344CB8AC3E}">
        <p14:creationId xmlns:p14="http://schemas.microsoft.com/office/powerpoint/2010/main" xmlns="" val="2839963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/>
        </p:nvSpPr>
        <p:spPr>
          <a:xfrm>
            <a:off x="700087" y="446099"/>
            <a:ext cx="12314238" cy="103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37" tIns="60555" rIns="121137" bIns="60555" anchor="t" anchorCtr="0">
            <a:noAutofit/>
          </a:bodyPr>
          <a:lstStyle/>
          <a:p>
            <a:pPr defTabSz="12113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0"/>
          <p:cNvSpPr/>
          <p:nvPr/>
        </p:nvSpPr>
        <p:spPr>
          <a:xfrm>
            <a:off x="11798324" y="330220"/>
            <a:ext cx="1050925" cy="681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112" tIns="121112" rIns="121112" bIns="121112" anchor="ctr" anchorCtr="0">
            <a:noAutofit/>
          </a:bodyPr>
          <a:lstStyle/>
          <a:p>
            <a:pPr defTabSz="12113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34988" y="1981199"/>
            <a:ext cx="9113837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137" tIns="60555" rIns="121137" bIns="60555" anchor="t" anchorCtr="0">
            <a:noAutofit/>
          </a:bodyPr>
          <a:lstStyle/>
          <a:p>
            <a:pPr defTabSz="121136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4">
            <a:alphaModFix/>
          </a:blip>
          <a:srcRect t="-2029"/>
          <a:stretch/>
        </p:blipFill>
        <p:spPr>
          <a:xfrm>
            <a:off x="17462" y="192087"/>
            <a:ext cx="13681075" cy="69659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9432826" y="5782411"/>
            <a:ext cx="4000500" cy="6461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lIns="91279" tIns="45637" rIns="91279" bIns="45637">
            <a:spAutoFit/>
          </a:bodyPr>
          <a:lstStyle/>
          <a:p>
            <a:pPr>
              <a:defRPr/>
            </a:pPr>
            <a:r>
              <a:rPr lang="de-DE" b="1" dirty="0"/>
              <a:t>2018: SNVS 2.0 = </a:t>
            </a:r>
            <a:r>
              <a:rPr lang="de-DE" b="1" dirty="0" smtClean="0"/>
              <a:t>679 </a:t>
            </a:r>
            <a:endParaRPr lang="de-DE" b="1" dirty="0"/>
          </a:p>
          <a:p>
            <a:pPr>
              <a:defRPr/>
            </a:pPr>
            <a:r>
              <a:rPr lang="de-DE" b="1" dirty="0"/>
              <a:t>2018: PNCHV = </a:t>
            </a:r>
            <a:r>
              <a:rPr lang="de-DE" b="1" dirty="0" smtClean="0"/>
              <a:t>572 </a:t>
            </a:r>
            <a:r>
              <a:rPr lang="de-DE" b="1" dirty="0"/>
              <a:t>Fichas  V</a:t>
            </a:r>
          </a:p>
        </p:txBody>
      </p:sp>
    </p:spTree>
    <p:extLst>
      <p:ext uri="{BB962C8B-B14F-4D97-AF65-F5344CB8AC3E}">
        <p14:creationId xmlns:p14="http://schemas.microsoft.com/office/powerpoint/2010/main" xmlns="" val="33572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"/>
          <p:cNvSpPr>
            <a:spLocks noChangeArrowheads="1"/>
          </p:cNvSpPr>
          <p:nvPr/>
        </p:nvSpPr>
        <p:spPr bwMode="auto">
          <a:xfrm>
            <a:off x="4176241" y="1724893"/>
            <a:ext cx="10009188" cy="52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2" tIns="45633" rIns="91272" bIns="45633" anchor="ctr">
            <a:spAutoFit/>
          </a:bodyPr>
          <a:lstStyle/>
          <a:p>
            <a:pPr algn="ctr"/>
            <a:r>
              <a:rPr lang="es-ES" altLang="es-AR" sz="2800" b="1" dirty="0">
                <a:solidFill>
                  <a:srgbClr val="000000"/>
                </a:solidFill>
                <a:cs typeface="Times New Roman" pitchFamily="18" charset="0"/>
              </a:rPr>
              <a:t>ESTUDIOS DE SEROPREVALENCIA EN POBLACIONES CLAVE</a:t>
            </a:r>
            <a:endParaRPr lang="es-ES" altLang="es-AR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pic>
        <p:nvPicPr>
          <p:cNvPr id="696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67" t="13998" r="34959" b="5458"/>
          <a:stretch>
            <a:fillRect/>
          </a:stretch>
        </p:blipFill>
        <p:spPr bwMode="auto">
          <a:xfrm>
            <a:off x="510347" y="1765655"/>
            <a:ext cx="3825874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247940"/>
            <a:ext cx="8080374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413283" y="212991"/>
            <a:ext cx="13123998" cy="1338973"/>
          </a:xfrm>
          <a:prstGeom prst="rect">
            <a:avLst/>
          </a:prstGeom>
          <a:solidFill>
            <a:srgbClr val="F9B710"/>
          </a:solidFill>
        </p:spPr>
        <p:txBody>
          <a:bodyPr lIns="91434" tIns="45717" rIns="91434" bIns="45717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605724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1450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17179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22902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s-AR" altLang="es-AR" sz="3200" dirty="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hape 65"/>
          <p:cNvSpPr>
            <a:spLocks/>
          </p:cNvSpPr>
          <p:nvPr/>
        </p:nvSpPr>
        <p:spPr bwMode="auto">
          <a:xfrm>
            <a:off x="-271463" y="1116014"/>
            <a:ext cx="4202113" cy="114300"/>
          </a:xfrm>
          <a:custGeom>
            <a:avLst/>
            <a:gdLst>
              <a:gd name="T0" fmla="*/ 2147483647 w 27831"/>
              <a:gd name="T1" fmla="*/ 1952149475 h 2831"/>
              <a:gd name="T2" fmla="*/ 2147483647 w 27831"/>
              <a:gd name="T3" fmla="*/ 1666201203 h 2831"/>
              <a:gd name="T4" fmla="*/ 2147483647 w 27831"/>
              <a:gd name="T5" fmla="*/ 2147483647 h 2831"/>
              <a:gd name="T6" fmla="*/ 2147483647 w 27831"/>
              <a:gd name="T7" fmla="*/ 501293318 h 2831"/>
              <a:gd name="T8" fmla="*/ 2147483647 w 27831"/>
              <a:gd name="T9" fmla="*/ 335341208 h 2831"/>
              <a:gd name="T10" fmla="*/ 2147483647 w 27831"/>
              <a:gd name="T11" fmla="*/ 167695189 h 2831"/>
              <a:gd name="T12" fmla="*/ 2147483647 w 27831"/>
              <a:gd name="T13" fmla="*/ 501293318 h 2831"/>
              <a:gd name="T14" fmla="*/ 2147483647 w 27831"/>
              <a:gd name="T15" fmla="*/ 1000795772 h 2831"/>
              <a:gd name="T16" fmla="*/ 2147483647 w 27831"/>
              <a:gd name="T17" fmla="*/ 834892796 h 2831"/>
              <a:gd name="T18" fmla="*/ 2147483647 w 27831"/>
              <a:gd name="T19" fmla="*/ 834892796 h 2831"/>
              <a:gd name="T20" fmla="*/ 2147483647 w 27831"/>
              <a:gd name="T21" fmla="*/ 667197643 h 2831"/>
              <a:gd name="T22" fmla="*/ 2147483647 w 27831"/>
              <a:gd name="T23" fmla="*/ 1166698749 h 2831"/>
              <a:gd name="T24" fmla="*/ 2147483647 w 27831"/>
              <a:gd name="T25" fmla="*/ 335341208 h 2831"/>
              <a:gd name="T26" fmla="*/ 2147483647 w 27831"/>
              <a:gd name="T27" fmla="*/ 834892796 h 2831"/>
              <a:gd name="T28" fmla="*/ 2147483647 w 27831"/>
              <a:gd name="T29" fmla="*/ 1000795772 h 2831"/>
              <a:gd name="T30" fmla="*/ 2147483647 w 27831"/>
              <a:gd name="T31" fmla="*/ 1166698749 h 2831"/>
              <a:gd name="T32" fmla="*/ 2147483647 w 27831"/>
              <a:gd name="T33" fmla="*/ 1334393938 h 2831"/>
              <a:gd name="T34" fmla="*/ 2147483647 w 27831"/>
              <a:gd name="T35" fmla="*/ 1833896392 h 2831"/>
              <a:gd name="T36" fmla="*/ 2147483647 w 27831"/>
              <a:gd name="T37" fmla="*/ 1833896392 h 2831"/>
              <a:gd name="T38" fmla="*/ 2147483647 w 27831"/>
              <a:gd name="T39" fmla="*/ 1999799332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1999799332 h 2831"/>
              <a:gd name="T90" fmla="*/ 2147483647 w 27831"/>
              <a:gd name="T91" fmla="*/ 1999799332 h 2831"/>
              <a:gd name="T92" fmla="*/ 2147483647 w 27831"/>
              <a:gd name="T93" fmla="*/ 1833896392 h 2831"/>
              <a:gd name="T94" fmla="*/ 2147483647 w 27831"/>
              <a:gd name="T95" fmla="*/ 1833896392 h 2831"/>
              <a:gd name="T96" fmla="*/ 2147483647 w 27831"/>
              <a:gd name="T97" fmla="*/ 1666201203 h 2831"/>
              <a:gd name="T98" fmla="*/ 2147483647 w 27831"/>
              <a:gd name="T99" fmla="*/ 1500298226 h 2831"/>
              <a:gd name="T100" fmla="*/ 2147483647 w 27831"/>
              <a:gd name="T101" fmla="*/ 1166698749 h 2831"/>
              <a:gd name="T102" fmla="*/ 2147483647 w 27831"/>
              <a:gd name="T103" fmla="*/ 1000795772 h 2831"/>
              <a:gd name="T104" fmla="*/ 2147483647 w 27831"/>
              <a:gd name="T105" fmla="*/ 834892796 h 2831"/>
              <a:gd name="T106" fmla="*/ 2147483647 w 27831"/>
              <a:gd name="T107" fmla="*/ 1166698749 h 2831"/>
              <a:gd name="T108" fmla="*/ 2147483647 w 27831"/>
              <a:gd name="T109" fmla="*/ 501293318 h 2831"/>
              <a:gd name="T110" fmla="*/ 2147483647 w 27831"/>
              <a:gd name="T111" fmla="*/ 335341208 h 2831"/>
              <a:gd name="T112" fmla="*/ 2147483647 w 27831"/>
              <a:gd name="T113" fmla="*/ 501293318 h 2831"/>
              <a:gd name="T114" fmla="*/ 2147483647 w 27831"/>
              <a:gd name="T115" fmla="*/ 667197643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121120" tIns="121120" rIns="121120" bIns="121120" anchor="ctr"/>
          <a:lstStyle/>
          <a:p>
            <a:pPr>
              <a:defRPr/>
            </a:pPr>
            <a:endParaRPr lang="es-AR"/>
          </a:p>
        </p:txBody>
      </p:sp>
      <p:sp>
        <p:nvSpPr>
          <p:cNvPr id="84995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sp>
        <p:nvSpPr>
          <p:cNvPr id="97285" name="4 CuadroTexto"/>
          <p:cNvSpPr txBox="1">
            <a:spLocks noChangeArrowheads="1"/>
          </p:cNvSpPr>
          <p:nvPr/>
        </p:nvSpPr>
        <p:spPr bwMode="auto">
          <a:xfrm>
            <a:off x="1828800" y="2052642"/>
            <a:ext cx="10442576" cy="526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37" rIns="91279" bIns="45637">
            <a:spAutoFit/>
          </a:bodyPr>
          <a:lstStyle/>
          <a:p>
            <a:pPr>
              <a:defRPr/>
            </a:pPr>
            <a:r>
              <a:rPr lang="de-DE" altLang="es-AR" sz="3600" dirty="0"/>
              <a:t>Trabajo con </a:t>
            </a:r>
            <a:r>
              <a:rPr lang="de-DE" altLang="es-AR" sz="3600" u="sng" dirty="0"/>
              <a:t>Bancos de Sangre </a:t>
            </a:r>
            <a:r>
              <a:rPr lang="de-DE" altLang="es-AR" sz="3600" dirty="0"/>
              <a:t>de distintas provincias</a:t>
            </a:r>
          </a:p>
          <a:p>
            <a:pPr>
              <a:defRPr/>
            </a:pPr>
            <a:endParaRPr lang="de-DE" altLang="es-AR" sz="3600" dirty="0"/>
          </a:p>
          <a:p>
            <a:pPr marL="456388" indent="-45638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de-DE" altLang="es-AR" sz="3300" dirty="0"/>
              <a:t>Reforzar la notificación epidemiológica por SNVS 2.0</a:t>
            </a:r>
          </a:p>
          <a:p>
            <a:pPr marL="456388" indent="-45638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de-DE" altLang="es-AR" sz="3300" dirty="0"/>
              <a:t>Conectarlos con Referentes de Hepatitis</a:t>
            </a:r>
          </a:p>
          <a:p>
            <a:pPr marL="456388" indent="-45638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de-DE" altLang="es-AR" sz="3300" dirty="0"/>
              <a:t>Establecer o reforzar circuitos de derivación de pacientes HCV seropositivos a fin de garantizar acceso al diagnóstico y tratamiento</a:t>
            </a:r>
          </a:p>
          <a:p>
            <a:pPr marL="456388" indent="-456388"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de-DE" altLang="es-AR" sz="3300" dirty="0"/>
              <a:t>Ofrecer diagnóstico a personas descartadas por riesgo alto</a:t>
            </a:r>
          </a:p>
          <a:p>
            <a:pPr marL="456388" indent="-456388">
              <a:buFont typeface="Wingdings" panose="05000000000000000000" pitchFamily="2" charset="2"/>
              <a:buChar char="v"/>
              <a:defRPr/>
            </a:pPr>
            <a:endParaRPr lang="de-DE" altLang="es-AR" sz="3300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5842" y="180232"/>
            <a:ext cx="12817424" cy="1483500"/>
          </a:xfrm>
          <a:prstGeom prst="rect">
            <a:avLst/>
          </a:prstGeom>
          <a:solidFill>
            <a:srgbClr val="F9B710"/>
          </a:solidFill>
        </p:spPr>
        <p:txBody>
          <a:bodyPr lIns="91434" tIns="45717" rIns="91434" bIns="45717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800" kern="1200">
                <a:solidFill>
                  <a:schemeClr val="tx1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605724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1211450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817179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422902" algn="ctr" rtl="0" eaLnBrk="1" fontAlgn="base" hangingPunct="1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/>
            <a:r>
              <a:rPr lang="es-AR" altLang="es-AR" sz="320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  <a:endParaRPr lang="es-AR" altLang="es-AR" sz="32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doblada hacia arriba"/>
          <p:cNvSpPr/>
          <p:nvPr/>
        </p:nvSpPr>
        <p:spPr>
          <a:xfrm rot="5400000">
            <a:off x="596411" y="4021066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9236" name="13 CuadroTexto"/>
          <p:cNvSpPr txBox="1">
            <a:spLocks noChangeArrowheads="1"/>
          </p:cNvSpPr>
          <p:nvPr/>
        </p:nvSpPr>
        <p:spPr bwMode="auto">
          <a:xfrm>
            <a:off x="1220848" y="4116687"/>
            <a:ext cx="9619506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Talleres regionales en el conurbano con SAISIDA (n: 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3/10</a:t>
            </a:r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)</a:t>
            </a:r>
            <a:endParaRPr lang="es-AR" altLang="es-AR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173" name="17 CuadroTexto"/>
          <p:cNvSpPr txBox="1">
            <a:spLocks noChangeArrowheads="1"/>
          </p:cNvSpPr>
          <p:nvPr/>
        </p:nvSpPr>
        <p:spPr bwMode="auto">
          <a:xfrm>
            <a:off x="1175718" y="3224043"/>
            <a:ext cx="11913936" cy="67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Participación en las capacitaciones de los centros de atención primaria. </a:t>
            </a:r>
            <a:r>
              <a:rPr lang="es-AR" altLang="es-AR" b="1">
                <a:latin typeface="Arial" charset="0"/>
              </a:rPr>
              <a:t>Descentralizar los pedidos de tratamiento</a:t>
            </a:r>
            <a:endParaRPr lang="es-AR" altLang="es-AR" b="1"/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596404" y="3287693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7" name="16 Flecha doblada hacia arriba"/>
          <p:cNvSpPr/>
          <p:nvPr/>
        </p:nvSpPr>
        <p:spPr>
          <a:xfrm rot="5400000">
            <a:off x="596404" y="5360039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8" name="10 CuadroTexto"/>
          <p:cNvSpPr txBox="1">
            <a:spLocks noChangeArrowheads="1"/>
          </p:cNvSpPr>
          <p:nvPr/>
        </p:nvSpPr>
        <p:spPr bwMode="auto">
          <a:xfrm>
            <a:off x="1256475" y="5308639"/>
            <a:ext cx="10153922" cy="39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Curso de promotores de Salud coordinado por el Programa de salud en contexto de encierro</a:t>
            </a:r>
            <a:endParaRPr lang="es-AR" altLang="es-AR" b="1">
              <a:latin typeface="Arial" charset="0"/>
            </a:endParaRPr>
          </a:p>
        </p:txBody>
      </p:sp>
      <p:sp>
        <p:nvSpPr>
          <p:cNvPr id="21" name="20 Flecha doblada hacia arriba"/>
          <p:cNvSpPr/>
          <p:nvPr/>
        </p:nvSpPr>
        <p:spPr>
          <a:xfrm rot="5400000">
            <a:off x="596411" y="4651171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2" name="10 CuadroTexto"/>
          <p:cNvSpPr txBox="1">
            <a:spLocks noChangeArrowheads="1"/>
          </p:cNvSpPr>
          <p:nvPr/>
        </p:nvSpPr>
        <p:spPr bwMode="auto">
          <a:xfrm>
            <a:off x="1220846" y="4746796"/>
            <a:ext cx="11222758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Área de extensión universitaria (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UNLP/UNPAZ) </a:t>
            </a:r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(n: 5)</a:t>
            </a:r>
          </a:p>
        </p:txBody>
      </p:sp>
      <p:sp>
        <p:nvSpPr>
          <p:cNvPr id="14347" name="1 Título"/>
          <p:cNvSpPr txBox="1">
            <a:spLocks/>
          </p:cNvSpPr>
          <p:nvPr/>
        </p:nvSpPr>
        <p:spPr bwMode="auto">
          <a:xfrm>
            <a:off x="591429" y="759627"/>
            <a:ext cx="12505357" cy="1338974"/>
          </a:xfrm>
          <a:prstGeom prst="rect">
            <a:avLst/>
          </a:prstGeom>
          <a:solidFill>
            <a:srgbClr val="A5CD39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lIns="121335" tIns="60669" rIns="121335" bIns="606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AR" altLang="es-AR" sz="3200" dirty="0">
                <a:latin typeface="Arial" panose="020B0604020202020204" pitchFamily="34" charset="0"/>
              </a:rPr>
              <a:t>2. Eje estratégico: Concientizar al personal de salud, población general y organizaciones civiles para un abordaje completo de las hepatitis virales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429" y="2658696"/>
            <a:ext cx="12175207" cy="407818"/>
          </a:xfrm>
          <a:prstGeom prst="rect">
            <a:avLst/>
          </a:prstGeom>
          <a:solidFill>
            <a:srgbClr val="E3EF9B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Capacitar</a:t>
            </a:r>
            <a:r>
              <a:rPr lang="en-US" dirty="0">
                <a:latin typeface="Arial"/>
                <a:cs typeface="Arial"/>
              </a:rPr>
              <a:t> a los </a:t>
            </a:r>
            <a:r>
              <a:rPr lang="en-US" dirty="0" err="1">
                <a:latin typeface="Arial"/>
                <a:cs typeface="Arial"/>
              </a:rPr>
              <a:t>integrantes</a:t>
            </a:r>
            <a:r>
              <a:rPr lang="en-US" dirty="0">
                <a:latin typeface="Arial"/>
                <a:cs typeface="Arial"/>
              </a:rPr>
              <a:t> de los </a:t>
            </a:r>
            <a:r>
              <a:rPr lang="en-US" dirty="0" err="1">
                <a:latin typeface="Arial"/>
                <a:cs typeface="Arial"/>
              </a:rPr>
              <a:t>equipos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salud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sobre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las</a:t>
            </a:r>
            <a:r>
              <a:rPr lang="en-US" dirty="0">
                <a:latin typeface="Arial"/>
                <a:cs typeface="Arial"/>
              </a:rPr>
              <a:t> hepatitis </a:t>
            </a:r>
            <a:r>
              <a:rPr lang="en-US" dirty="0" err="1">
                <a:latin typeface="Arial"/>
                <a:cs typeface="Arial"/>
              </a:rPr>
              <a:t>virales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16 Flecha doblada hacia arriba"/>
          <p:cNvSpPr/>
          <p:nvPr/>
        </p:nvSpPr>
        <p:spPr>
          <a:xfrm rot="5400000">
            <a:off x="608288" y="6082911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23" name="10 CuadroTexto"/>
          <p:cNvSpPr txBox="1">
            <a:spLocks noChangeArrowheads="1"/>
          </p:cNvSpPr>
          <p:nvPr/>
        </p:nvSpPr>
        <p:spPr bwMode="auto">
          <a:xfrm>
            <a:off x="1268349" y="6082271"/>
            <a:ext cx="11821305" cy="67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Capacitación e inclusión de hepatitis dentro otras áreas: DDHH, Prevención, 0800, SEDRONAR, equipos de Salud Comunitaria, médicos municipales, SUMAR </a:t>
            </a:r>
            <a:endParaRPr lang="es-AR" altLang="es-AR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41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/>
      <p:bldP spid="7173" grpId="0"/>
      <p:bldP spid="18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1 Título"/>
          <p:cNvSpPr txBox="1">
            <a:spLocks/>
          </p:cNvSpPr>
          <p:nvPr/>
        </p:nvSpPr>
        <p:spPr bwMode="auto">
          <a:xfrm>
            <a:off x="564493" y="468263"/>
            <a:ext cx="12505357" cy="1512168"/>
          </a:xfrm>
          <a:prstGeom prst="rect">
            <a:avLst/>
          </a:prstGeom>
          <a:solidFill>
            <a:srgbClr val="A5CD39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lIns="121335" tIns="60669" rIns="121335" bIns="606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AR" altLang="es-AR" sz="3200" dirty="0">
                <a:latin typeface="Arial" panose="020B0604020202020204" pitchFamily="34" charset="0"/>
              </a:rPr>
              <a:t>2. Eje estratégico: Concientizar al personal de salud, población general y organizaciones civiles para un abordaje completo de las hepatitis virales</a:t>
            </a:r>
          </a:p>
        </p:txBody>
      </p:sp>
      <p:pic>
        <p:nvPicPr>
          <p:cNvPr id="18434" name="Picture 2" descr="C:\Users\wdtoledo\Desktop\Emma\saisid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4102" y="3054951"/>
            <a:ext cx="6592400" cy="358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wdtoledo\Desktop\Emma\UNLP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97" y="2412282"/>
            <a:ext cx="6390222" cy="42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7024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17 CuadroTexto"/>
          <p:cNvSpPr txBox="1">
            <a:spLocks noChangeArrowheads="1"/>
          </p:cNvSpPr>
          <p:nvPr/>
        </p:nvSpPr>
        <p:spPr bwMode="auto">
          <a:xfrm>
            <a:off x="1244601" y="3623109"/>
            <a:ext cx="11913936" cy="676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latin typeface="Arial" charset="0"/>
              </a:rPr>
              <a:t>Articular con los referentes para disponer de la plataforma a nivel central y jurisdiccional. </a:t>
            </a:r>
            <a:r>
              <a:rPr lang="es-AR" altLang="es-AR" dirty="0" smtClean="0">
                <a:latin typeface="Arial" charset="0"/>
              </a:rPr>
              <a:t>(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Proyecto ECHO).PROGRAMATELESALUD EN HEPATITIS VIRALES B Y C </a:t>
            </a:r>
            <a:endParaRPr lang="es-AR" altLang="es-AR" dirty="0">
              <a:solidFill>
                <a:srgbClr val="FF0000"/>
              </a:solidFill>
            </a:endParaRP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833931" y="5472933"/>
            <a:ext cx="393815" cy="427534"/>
          </a:xfrm>
          <a:prstGeom prst="bentUpArrow">
            <a:avLst/>
          </a:prstGeom>
          <a:solidFill>
            <a:srgbClr val="003B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6389" name="1 Título"/>
          <p:cNvSpPr txBox="1">
            <a:spLocks/>
          </p:cNvSpPr>
          <p:nvPr/>
        </p:nvSpPr>
        <p:spPr bwMode="auto">
          <a:xfrm>
            <a:off x="359817" y="396256"/>
            <a:ext cx="12729837" cy="1592082"/>
          </a:xfrm>
          <a:prstGeom prst="rect">
            <a:avLst/>
          </a:prstGeom>
          <a:solidFill>
            <a:srgbClr val="A5CD39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lIns="121335" tIns="60669" rIns="121335" bIns="606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AR" altLang="es-AR" sz="3200" dirty="0">
                <a:latin typeface="Arial" panose="020B0604020202020204" pitchFamily="34" charset="0"/>
              </a:rPr>
              <a:t>2. Eje estratégico: Concientizar al personal de salud, población general y organizaciones civiles para un abordaje completo de las hepatitis virales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424" y="2817971"/>
            <a:ext cx="12498232" cy="406068"/>
          </a:xfrm>
          <a:prstGeom prst="rect">
            <a:avLst/>
          </a:prstGeom>
          <a:solidFill>
            <a:srgbClr val="E3EF9B"/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Disponer de herramientas de comunicación virtual</a:t>
            </a:r>
          </a:p>
        </p:txBody>
      </p:sp>
      <p:sp>
        <p:nvSpPr>
          <p:cNvPr id="7" name="TextBox 23"/>
          <p:cNvSpPr txBox="1"/>
          <p:nvPr/>
        </p:nvSpPr>
        <p:spPr>
          <a:xfrm>
            <a:off x="591424" y="4802802"/>
            <a:ext cx="12498232" cy="406068"/>
          </a:xfrm>
          <a:prstGeom prst="rect">
            <a:avLst/>
          </a:prstGeom>
          <a:solidFill>
            <a:srgbClr val="E3EF9B"/>
          </a:solidFill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43" tIns="60673" rIns="121343" bIns="60673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Estimular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discusión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y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aprobación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de la ley de Hepatitis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Virales</a:t>
            </a: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17 CuadroTexto"/>
          <p:cNvSpPr txBox="1">
            <a:spLocks noChangeArrowheads="1"/>
          </p:cNvSpPr>
          <p:nvPr/>
        </p:nvSpPr>
        <p:spPr bwMode="auto">
          <a:xfrm>
            <a:off x="1403736" y="5527427"/>
            <a:ext cx="11911560" cy="67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43" tIns="60673" rIns="121343" bIns="6067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latin typeface="Arial" charset="0"/>
              </a:rPr>
              <a:t>Trabajo en conjunto con DDHH de la Dirección con el objetivo de lograr el avance de la ley conjunta de VIH y Hepatitis virales.</a:t>
            </a:r>
            <a:endParaRPr lang="es-AR" altLang="es-AR" dirty="0"/>
          </a:p>
        </p:txBody>
      </p:sp>
      <p:sp>
        <p:nvSpPr>
          <p:cNvPr id="9" name="8 Flecha doblada hacia arriba"/>
          <p:cNvSpPr/>
          <p:nvPr/>
        </p:nvSpPr>
        <p:spPr>
          <a:xfrm rot="5400000">
            <a:off x="626952" y="3710503"/>
            <a:ext cx="393815" cy="427534"/>
          </a:xfrm>
          <a:prstGeom prst="bentUpArrow">
            <a:avLst/>
          </a:prstGeom>
          <a:solidFill>
            <a:srgbClr val="003B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58955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98" t="18724" r="6528" b="15048"/>
          <a:stretch/>
        </p:blipFill>
        <p:spPr bwMode="auto">
          <a:xfrm>
            <a:off x="503835" y="166484"/>
            <a:ext cx="12745416" cy="6782498"/>
          </a:xfrm>
          <a:prstGeom prst="rect">
            <a:avLst/>
          </a:prstGeom>
          <a:noFill/>
          <a:ln w="76200">
            <a:solidFill>
              <a:srgbClr val="922DA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64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 descr="mapa HVC 2018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0251" y="383622"/>
            <a:ext cx="4769500" cy="674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223914" y="2844527"/>
            <a:ext cx="6048664" cy="3416152"/>
          </a:xfrm>
          <a:prstGeom prst="rect">
            <a:avLst/>
          </a:prstGeom>
          <a:solidFill>
            <a:srgbClr val="FFCC99"/>
          </a:solidFill>
        </p:spPr>
        <p:txBody>
          <a:bodyPr wrap="square" lIns="91279" tIns="45637" rIns="91279" bIns="45637" rtlCol="0">
            <a:spAutoFit/>
          </a:bodyPr>
          <a:lstStyle/>
          <a:p>
            <a:r>
              <a:rPr lang="de-DE" sz="3600" dirty="0">
                <a:solidFill>
                  <a:prstClr val="black"/>
                </a:solidFill>
              </a:rPr>
              <a:t>Solicitudes de tratamientos de Hepatitis C al Programa Nacional de Control de las Hepatitis Virales</a:t>
            </a:r>
          </a:p>
          <a:p>
            <a:endParaRPr lang="de-DE" sz="3600" dirty="0">
              <a:solidFill>
                <a:prstClr val="black"/>
              </a:solidFill>
            </a:endParaRPr>
          </a:p>
          <a:p>
            <a:pPr algn="ctr"/>
            <a:r>
              <a:rPr lang="de-DE" sz="3600" b="1" dirty="0">
                <a:solidFill>
                  <a:prstClr val="black"/>
                </a:solidFill>
              </a:rPr>
              <a:t>Abril 2018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367931" y="330209"/>
            <a:ext cx="6480720" cy="1477160"/>
          </a:xfrm>
          <a:prstGeom prst="rect">
            <a:avLst/>
          </a:prstGeom>
          <a:noFill/>
        </p:spPr>
        <p:txBody>
          <a:bodyPr wrap="square" lIns="91279" tIns="45637" rIns="91279" bIns="45637" rtlCol="0">
            <a:spAutoFit/>
          </a:bodyPr>
          <a:lstStyle/>
          <a:p>
            <a:r>
              <a:rPr lang="de-DE" sz="4500" b="1" dirty="0">
                <a:solidFill>
                  <a:prstClr val="black"/>
                </a:solidFill>
              </a:rPr>
              <a:t>Distribución por Provincias</a:t>
            </a:r>
            <a:endParaRPr lang="de-DE" sz="4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199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5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1 Título"/>
          <p:cNvSpPr txBox="1">
            <a:spLocks/>
          </p:cNvSpPr>
          <p:nvPr/>
        </p:nvSpPr>
        <p:spPr bwMode="auto">
          <a:xfrm>
            <a:off x="431825" y="468264"/>
            <a:ext cx="12657829" cy="1520074"/>
          </a:xfrm>
          <a:prstGeom prst="rect">
            <a:avLst/>
          </a:prstGeom>
          <a:solidFill>
            <a:srgbClr val="A5CD39"/>
          </a:solidFill>
          <a:ln w="28575">
            <a:solidFill>
              <a:schemeClr val="accent5">
                <a:lumMod val="75000"/>
              </a:schemeClr>
            </a:solidFill>
          </a:ln>
        </p:spPr>
        <p:txBody>
          <a:bodyPr lIns="121335" tIns="60669" rIns="121335" bIns="60669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defRPr/>
            </a:pPr>
            <a:r>
              <a:rPr lang="es-AR" altLang="es-AR" sz="3200" dirty="0">
                <a:latin typeface="Arial" panose="020B0604020202020204" pitchFamily="34" charset="0"/>
              </a:rPr>
              <a:t>2. Eje estratégico: Concientizar al personal de salud, población general y organizaciones civiles para un abordaje completo de las hepatitis virales</a:t>
            </a:r>
          </a:p>
        </p:txBody>
      </p:sp>
      <p:pic>
        <p:nvPicPr>
          <p:cNvPr id="159746" name="Picture 2" descr="C:\Users\wdtoledo\Desktop\Joaquín\ech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749" y="2324060"/>
            <a:ext cx="6624736" cy="460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wdtoledo\Desktop\echo3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749"/>
          <a:stretch/>
        </p:blipFill>
        <p:spPr bwMode="auto">
          <a:xfrm>
            <a:off x="6768485" y="2340471"/>
            <a:ext cx="6771266" cy="460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75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17 CuadroTexto"/>
          <p:cNvSpPr txBox="1">
            <a:spLocks noChangeArrowheads="1"/>
          </p:cNvSpPr>
          <p:nvPr/>
        </p:nvSpPr>
        <p:spPr bwMode="auto">
          <a:xfrm>
            <a:off x="1498744" y="2907238"/>
            <a:ext cx="11913936" cy="39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 dirty="0">
                <a:latin typeface="Arial" charset="0"/>
              </a:rPr>
              <a:t>Actualización y mantenimiento de la página </a:t>
            </a:r>
            <a:r>
              <a:rPr lang="es-AR" altLang="es-AR" dirty="0" smtClean="0">
                <a:latin typeface="Arial" charset="0"/>
              </a:rPr>
              <a:t>web</a:t>
            </a:r>
            <a:r>
              <a:rPr lang="es-AR" altLang="es-AR" dirty="0">
                <a:latin typeface="Arial" charset="0"/>
              </a:rPr>
              <a:t>: </a:t>
            </a:r>
            <a:r>
              <a:rPr lang="es-AR" altLang="es-AR" dirty="0" smtClean="0">
                <a:latin typeface="Arial" charset="0"/>
              </a:rPr>
              <a:t>    </a:t>
            </a:r>
            <a:r>
              <a:rPr lang="es-AR" altLang="es-AR" dirty="0" smtClean="0">
                <a:solidFill>
                  <a:srgbClr val="FFFF00"/>
                </a:solidFill>
                <a:latin typeface="Arial" charset="0"/>
              </a:rPr>
              <a:t>https</a:t>
            </a:r>
            <a:r>
              <a:rPr lang="es-AR" altLang="es-AR" dirty="0">
                <a:solidFill>
                  <a:srgbClr val="FFFF00"/>
                </a:solidFill>
                <a:latin typeface="Arial" charset="0"/>
              </a:rPr>
              <a:t>://www.argentina.gob.ar/salud/hepatitis</a:t>
            </a:r>
            <a:endParaRPr lang="es-AR" altLang="es-AR" dirty="0">
              <a:solidFill>
                <a:srgbClr val="FFFF00"/>
              </a:solidFill>
            </a:endParaRP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919436" y="2788860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5" name="TextBox 14"/>
          <p:cNvSpPr txBox="1"/>
          <p:nvPr/>
        </p:nvSpPr>
        <p:spPr>
          <a:xfrm>
            <a:off x="484545" y="2271879"/>
            <a:ext cx="6249117" cy="407819"/>
          </a:xfrm>
          <a:prstGeom prst="rect">
            <a:avLst/>
          </a:prstGeom>
          <a:solidFill>
            <a:srgbClr val="3DC1BE"/>
          </a:solidFill>
          <a:ln>
            <a:solidFill>
              <a:srgbClr val="003B5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 algn="just"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Lograr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una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comunicación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interactiva</a:t>
            </a:r>
            <a:endParaRPr lang="en-US" dirty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" name="17 CuadroTexto"/>
          <p:cNvSpPr txBox="1">
            <a:spLocks noChangeArrowheads="1"/>
          </p:cNvSpPr>
          <p:nvPr/>
        </p:nvSpPr>
        <p:spPr bwMode="auto">
          <a:xfrm>
            <a:off x="1498744" y="4802802"/>
            <a:ext cx="11913936" cy="4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>
                <a:latin typeface="Arial" charset="0"/>
              </a:rPr>
              <a:t>Boletín anual de Hepatitis Virales</a:t>
            </a:r>
            <a:endParaRPr lang="es-AR" altLang="es-AR"/>
          </a:p>
        </p:txBody>
      </p:sp>
      <p:sp>
        <p:nvSpPr>
          <p:cNvPr id="26" name="18 Flecha doblada hacia arriba"/>
          <p:cNvSpPr/>
          <p:nvPr/>
        </p:nvSpPr>
        <p:spPr>
          <a:xfrm rot="5400000">
            <a:off x="931313" y="4693178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9464" name="1 Título"/>
          <p:cNvSpPr txBox="1">
            <a:spLocks/>
          </p:cNvSpPr>
          <p:nvPr/>
        </p:nvSpPr>
        <p:spPr bwMode="auto">
          <a:xfrm>
            <a:off x="484538" y="468263"/>
            <a:ext cx="12505358" cy="1156009"/>
          </a:xfrm>
          <a:prstGeom prst="rect">
            <a:avLst/>
          </a:prstGeom>
          <a:solidFill>
            <a:srgbClr val="003B5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 anchor="ctr"/>
          <a:lstStyle/>
          <a:p>
            <a:r>
              <a:rPr lang="es-AR" altLang="es-AR" sz="3200">
                <a:solidFill>
                  <a:schemeClr val="bg1"/>
                </a:solidFill>
                <a:latin typeface="Arial" charset="0"/>
              </a:rPr>
              <a:t>3. Eje estratégico: Reducir las  barreras de comunicación del Programa</a:t>
            </a:r>
          </a:p>
        </p:txBody>
      </p:sp>
      <p:sp>
        <p:nvSpPr>
          <p:cNvPr id="19465" name="17 CuadroTexto"/>
          <p:cNvSpPr txBox="1">
            <a:spLocks noChangeArrowheads="1"/>
          </p:cNvSpPr>
          <p:nvPr/>
        </p:nvSpPr>
        <p:spPr bwMode="auto">
          <a:xfrm>
            <a:off x="1394235" y="3535592"/>
            <a:ext cx="11913936" cy="4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 dirty="0">
                <a:latin typeface="Arial" charset="0"/>
              </a:rPr>
              <a:t>Contenidos: guías/ procesos de compra/ actividades del Programa</a:t>
            </a:r>
            <a:endParaRPr lang="es-AR" altLang="es-AR" dirty="0"/>
          </a:p>
        </p:txBody>
      </p:sp>
      <p:sp>
        <p:nvSpPr>
          <p:cNvPr id="12" name="18 Flecha doblada hacia arriba"/>
          <p:cNvSpPr/>
          <p:nvPr/>
        </p:nvSpPr>
        <p:spPr>
          <a:xfrm rot="5400000">
            <a:off x="931306" y="3343702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3" name="TextBox 12"/>
          <p:cNvSpPr txBox="1"/>
          <p:nvPr/>
        </p:nvSpPr>
        <p:spPr>
          <a:xfrm>
            <a:off x="484538" y="4167448"/>
            <a:ext cx="4740873" cy="407818"/>
          </a:xfrm>
          <a:prstGeom prst="rect">
            <a:avLst/>
          </a:prstGeom>
          <a:solidFill>
            <a:srgbClr val="3DC1BE"/>
          </a:solidFill>
          <a:ln>
            <a:solidFill>
              <a:srgbClr val="003B5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Visibilización del Programa</a:t>
            </a:r>
          </a:p>
        </p:txBody>
      </p:sp>
      <p:sp>
        <p:nvSpPr>
          <p:cNvPr id="16" name="17 CuadroTexto"/>
          <p:cNvSpPr txBox="1">
            <a:spLocks noChangeArrowheads="1"/>
          </p:cNvSpPr>
          <p:nvPr/>
        </p:nvSpPr>
        <p:spPr bwMode="auto">
          <a:xfrm>
            <a:off x="1498744" y="5369900"/>
            <a:ext cx="11913936" cy="39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 dirty="0">
                <a:solidFill>
                  <a:srgbClr val="FFFF00"/>
                </a:solidFill>
                <a:latin typeface="Arial" charset="0"/>
              </a:rPr>
              <a:t>Jerarquización de datos y publicación de los mismos: </a:t>
            </a:r>
            <a:r>
              <a:rPr lang="es-AR" altLang="es-AR" dirty="0" smtClean="0">
                <a:solidFill>
                  <a:srgbClr val="FFFF00"/>
                </a:solidFill>
                <a:latin typeface="Arial" charset="0"/>
              </a:rPr>
              <a:t>cohorte </a:t>
            </a:r>
            <a:r>
              <a:rPr lang="es-AR" altLang="es-AR" dirty="0" err="1" smtClean="0">
                <a:solidFill>
                  <a:srgbClr val="FFFF00"/>
                </a:solidFill>
                <a:latin typeface="Arial" charset="0"/>
              </a:rPr>
              <a:t>Hiper</a:t>
            </a:r>
            <a:r>
              <a:rPr lang="es-AR" altLang="es-AR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s-AR" altLang="es-AR" dirty="0">
                <a:solidFill>
                  <a:srgbClr val="FFFF00"/>
                </a:solidFill>
                <a:latin typeface="Arial" charset="0"/>
              </a:rPr>
              <a:t>urgentes: -ALEH (oral) –STD CDC poster </a:t>
            </a:r>
            <a:endParaRPr lang="es-AR" altLang="es-AR" dirty="0">
              <a:solidFill>
                <a:srgbClr val="FFFF00"/>
              </a:solidFill>
            </a:endParaRPr>
          </a:p>
        </p:txBody>
      </p:sp>
      <p:sp>
        <p:nvSpPr>
          <p:cNvPr id="17" name="18 Flecha doblada hacia arriba"/>
          <p:cNvSpPr/>
          <p:nvPr/>
        </p:nvSpPr>
        <p:spPr>
          <a:xfrm rot="5400000">
            <a:off x="931313" y="5253272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4" name="17 CuadroTexto"/>
          <p:cNvSpPr txBox="1">
            <a:spLocks noChangeArrowheads="1"/>
          </p:cNvSpPr>
          <p:nvPr/>
        </p:nvSpPr>
        <p:spPr bwMode="auto">
          <a:xfrm>
            <a:off x="1498744" y="6265547"/>
            <a:ext cx="11913936" cy="4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 dirty="0">
                <a:latin typeface="Arial" charset="0"/>
              </a:rPr>
              <a:t>Participación en todas las actividades </a:t>
            </a:r>
            <a:r>
              <a:rPr lang="es-AR" altLang="es-AR" dirty="0" err="1">
                <a:latin typeface="Arial" charset="0"/>
              </a:rPr>
              <a:t>intra</a:t>
            </a:r>
            <a:r>
              <a:rPr lang="es-AR" altLang="es-AR" dirty="0">
                <a:latin typeface="Arial" charset="0"/>
              </a:rPr>
              <a:t> y extra ministeriales</a:t>
            </a:r>
            <a:endParaRPr lang="es-AR" altLang="es-AR" dirty="0"/>
          </a:p>
        </p:txBody>
      </p:sp>
      <p:sp>
        <p:nvSpPr>
          <p:cNvPr id="18" name="18 Flecha doblada hacia arriba"/>
          <p:cNvSpPr/>
          <p:nvPr/>
        </p:nvSpPr>
        <p:spPr>
          <a:xfrm rot="5400000">
            <a:off x="983561" y="6165904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69490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" grpId="0" animBg="1"/>
      <p:bldP spid="1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" y="0"/>
            <a:ext cx="13676323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1 Título"/>
          <p:cNvSpPr txBox="1">
            <a:spLocks/>
          </p:cNvSpPr>
          <p:nvPr/>
        </p:nvSpPr>
        <p:spPr bwMode="auto">
          <a:xfrm>
            <a:off x="484538" y="180232"/>
            <a:ext cx="12505358" cy="1080119"/>
          </a:xfrm>
          <a:prstGeom prst="rect">
            <a:avLst/>
          </a:prstGeom>
          <a:solidFill>
            <a:srgbClr val="003B5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 anchor="ctr"/>
          <a:lstStyle/>
          <a:p>
            <a:r>
              <a:rPr lang="es-AR" altLang="es-AR" sz="3200" dirty="0">
                <a:solidFill>
                  <a:schemeClr val="bg1"/>
                </a:solidFill>
                <a:latin typeface="Arial" charset="0"/>
              </a:rPr>
              <a:t>3. Eje estratégico: Reducir las  barreras de comunicación del Programa</a:t>
            </a:r>
          </a:p>
        </p:txBody>
      </p:sp>
      <p:sp>
        <p:nvSpPr>
          <p:cNvPr id="19465" name="17 CuadroTexto"/>
          <p:cNvSpPr txBox="1">
            <a:spLocks noChangeArrowheads="1"/>
          </p:cNvSpPr>
          <p:nvPr/>
        </p:nvSpPr>
        <p:spPr bwMode="auto">
          <a:xfrm>
            <a:off x="1394235" y="3330812"/>
            <a:ext cx="11913936" cy="4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endParaRPr lang="es-AR" altLang="es-AR" dirty="0"/>
          </a:p>
        </p:txBody>
      </p:sp>
      <p:pic>
        <p:nvPicPr>
          <p:cNvPr id="2050" name="Picture 2" descr="C:\Users\wdtoledo\Desktop\afiche joaquin hepatitis 2018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977" y="1658241"/>
            <a:ext cx="13195126" cy="53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548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wdtoledo\Desktop\Joaquín\DSC059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59" t="1360" r="6359" b="14077"/>
          <a:stretch/>
        </p:blipFill>
        <p:spPr bwMode="auto">
          <a:xfrm>
            <a:off x="559084" y="2563553"/>
            <a:ext cx="4135388" cy="44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dtoledo\Desktop\Joaquín\DSC060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26"/>
          <a:stretch/>
        </p:blipFill>
        <p:spPr bwMode="auto">
          <a:xfrm>
            <a:off x="4694473" y="2639182"/>
            <a:ext cx="4292134" cy="44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dtoledo\Desktop\Joaquín\DSC059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10" t="10162" b="11175"/>
          <a:stretch/>
        </p:blipFill>
        <p:spPr bwMode="auto">
          <a:xfrm>
            <a:off x="8986604" y="2639182"/>
            <a:ext cx="4118176" cy="441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59083" y="1408849"/>
            <a:ext cx="12562910" cy="1614359"/>
          </a:xfrm>
          <a:prstGeom prst="rect">
            <a:avLst/>
          </a:prstGeom>
          <a:solidFill>
            <a:srgbClr val="FFFF00"/>
          </a:solidFill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sz="4800" dirty="0"/>
              <a:t>Primeros 1000 pacientes con hepatitis C tratados con anti virales de acción directa en Argentina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35354" y="4710832"/>
            <a:ext cx="12010405" cy="2168357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r>
              <a:rPr lang="es-ES_tradnl" b="1" dirty="0">
                <a:solidFill>
                  <a:srgbClr val="FFFF00"/>
                </a:solidFill>
              </a:rPr>
              <a:t>Solari J</a:t>
            </a:r>
            <a:r>
              <a:rPr lang="es-ES_tradnl" baseline="30000" dirty="0">
                <a:solidFill>
                  <a:srgbClr val="FFFF00"/>
                </a:solidFill>
              </a:rPr>
              <a:t>1</a:t>
            </a:r>
            <a:r>
              <a:rPr lang="es-ES_tradnl" dirty="0">
                <a:solidFill>
                  <a:srgbClr val="FFFF00"/>
                </a:solidFill>
              </a:rPr>
              <a:t>, </a:t>
            </a:r>
            <a:r>
              <a:rPr lang="es-ES_tradnl" u="sng" dirty="0">
                <a:solidFill>
                  <a:srgbClr val="FFFF00"/>
                </a:solidFill>
              </a:rPr>
              <a:t>Coronel E</a:t>
            </a:r>
            <a:r>
              <a:rPr lang="es-ES_tradnl" u="sng" baseline="30000" dirty="0">
                <a:solidFill>
                  <a:srgbClr val="FFFF00"/>
                </a:solidFill>
              </a:rPr>
              <a:t>1</a:t>
            </a:r>
            <a:r>
              <a:rPr lang="es-ES_tradnl" dirty="0">
                <a:solidFill>
                  <a:srgbClr val="FFFF00"/>
                </a:solidFill>
              </a:rPr>
              <a:t>, Aquino R</a:t>
            </a:r>
            <a:r>
              <a:rPr lang="es-ES_tradnl" baseline="30000" dirty="0">
                <a:solidFill>
                  <a:srgbClr val="FFFF00"/>
                </a:solidFill>
              </a:rPr>
              <a:t>1</a:t>
            </a:r>
            <a:r>
              <a:rPr lang="es-ES_tradnl" dirty="0">
                <a:solidFill>
                  <a:srgbClr val="FFFF00"/>
                </a:solidFill>
              </a:rPr>
              <a:t>, </a:t>
            </a:r>
            <a:r>
              <a:rPr lang="es-ES_tradnl" dirty="0" err="1">
                <a:solidFill>
                  <a:srgbClr val="FFFF00"/>
                </a:solidFill>
              </a:rPr>
              <a:t>Roitman</a:t>
            </a:r>
            <a:r>
              <a:rPr lang="es-ES_tradnl" dirty="0">
                <a:solidFill>
                  <a:srgbClr val="FFFF00"/>
                </a:solidFill>
              </a:rPr>
              <a:t> K</a:t>
            </a:r>
            <a:r>
              <a:rPr lang="es-ES_tradnl" baseline="30000" dirty="0">
                <a:solidFill>
                  <a:srgbClr val="FFFF00"/>
                </a:solidFill>
              </a:rPr>
              <a:t>1</a:t>
            </a:r>
            <a:r>
              <a:rPr lang="es-ES_tradnl" dirty="0">
                <a:solidFill>
                  <a:srgbClr val="FFFF00"/>
                </a:solidFill>
              </a:rPr>
              <a:t>, </a:t>
            </a:r>
            <a:r>
              <a:rPr lang="es-ES_tradnl" dirty="0" err="1">
                <a:solidFill>
                  <a:srgbClr val="FFFF00"/>
                </a:solidFill>
              </a:rPr>
              <a:t>Martinez</a:t>
            </a:r>
            <a:r>
              <a:rPr lang="es-ES_tradnl" dirty="0">
                <a:solidFill>
                  <a:srgbClr val="FFFF00"/>
                </a:solidFill>
              </a:rPr>
              <a:t> Madrid D</a:t>
            </a:r>
            <a:r>
              <a:rPr lang="es-ES_tradnl" baseline="30000" dirty="0">
                <a:solidFill>
                  <a:srgbClr val="FFFF00"/>
                </a:solidFill>
              </a:rPr>
              <a:t>1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Vidiella</a:t>
            </a:r>
            <a:r>
              <a:rPr lang="es-ES_tradnl" dirty="0" smtClean="0">
                <a:solidFill>
                  <a:srgbClr val="FFFF00"/>
                </a:solidFill>
              </a:rPr>
              <a:t> G¹, </a:t>
            </a:r>
            <a:r>
              <a:rPr lang="es-ES_tradnl" dirty="0">
                <a:solidFill>
                  <a:srgbClr val="FFFF00"/>
                </a:solidFill>
              </a:rPr>
              <a:t>Vila M</a:t>
            </a:r>
            <a:r>
              <a:rPr lang="es-ES_tradnl" baseline="30000" dirty="0">
                <a:solidFill>
                  <a:srgbClr val="FFFF00"/>
                </a:solidFill>
              </a:rPr>
              <a:t>2</a:t>
            </a:r>
            <a:r>
              <a:rPr lang="es-ES_tradnl" dirty="0" smtClean="0">
                <a:solidFill>
                  <a:srgbClr val="FFFF00"/>
                </a:solidFill>
              </a:rPr>
              <a:t>, </a:t>
            </a:r>
            <a:r>
              <a:rPr lang="es-ES_tradnl" dirty="0" err="1" smtClean="0">
                <a:solidFill>
                  <a:srgbClr val="FFFF00"/>
                </a:solidFill>
              </a:rPr>
              <a:t>Papale</a:t>
            </a:r>
            <a:r>
              <a:rPr lang="es-ES_tradnl" dirty="0" smtClean="0">
                <a:solidFill>
                  <a:srgbClr val="FFFF00"/>
                </a:solidFill>
              </a:rPr>
              <a:t> R³, Carranza J³, </a:t>
            </a:r>
            <a:r>
              <a:rPr lang="es-ES_tradnl" dirty="0" err="1">
                <a:solidFill>
                  <a:srgbClr val="FFFF00"/>
                </a:solidFill>
              </a:rPr>
              <a:t>Maulen</a:t>
            </a:r>
            <a:r>
              <a:rPr lang="es-ES_tradnl" dirty="0">
                <a:solidFill>
                  <a:srgbClr val="FFFF00"/>
                </a:solidFill>
              </a:rPr>
              <a:t> </a:t>
            </a:r>
            <a:r>
              <a:rPr lang="es-ES_tradnl" dirty="0" smtClean="0">
                <a:solidFill>
                  <a:srgbClr val="FFFF00"/>
                </a:solidFill>
              </a:rPr>
              <a:t>S</a:t>
            </a:r>
            <a:r>
              <a:rPr lang="es-ES_tradnl" sz="3600" baseline="30000" dirty="0">
                <a:solidFill>
                  <a:srgbClr val="FFFF00"/>
                </a:solidFill>
              </a:rPr>
              <a:t>⁴</a:t>
            </a:r>
          </a:p>
          <a:p>
            <a:endParaRPr lang="es-ES_tradnl" dirty="0" smtClean="0">
              <a:solidFill>
                <a:srgbClr val="FFFF00"/>
              </a:solidFill>
            </a:endParaRPr>
          </a:p>
          <a:p>
            <a:r>
              <a:rPr lang="es-ES_tradnl" dirty="0">
                <a:solidFill>
                  <a:srgbClr val="FFFF00"/>
                </a:solidFill>
              </a:rPr>
              <a:t>1. Programa Nacional de Control de las Hepatitis Virales, Ministerio de Salud de Argentina. </a:t>
            </a:r>
          </a:p>
          <a:p>
            <a:r>
              <a:rPr lang="es-ES_tradnl" dirty="0">
                <a:solidFill>
                  <a:srgbClr val="FFFF00"/>
                </a:solidFill>
              </a:rPr>
              <a:t>2. Representante de OPS para el Cono Sur.</a:t>
            </a:r>
          </a:p>
          <a:p>
            <a:r>
              <a:rPr lang="es-ES_tradnl" dirty="0">
                <a:solidFill>
                  <a:srgbClr val="FFFF00"/>
                </a:solidFill>
              </a:rPr>
              <a:t>3. Administración Nacional de Medicamentos, Alimentos y Tecnología Médica, Argentina. </a:t>
            </a:r>
          </a:p>
          <a:p>
            <a:r>
              <a:rPr lang="es-ES_tradnl" dirty="0">
                <a:solidFill>
                  <a:srgbClr val="FFFF00"/>
                </a:solidFill>
              </a:rPr>
              <a:t>4. Director de SIDA, ETS, Hepatitis y Tuberculosis, Ministerio de Salud de Argentina.</a:t>
            </a:r>
            <a:endParaRPr lang="es-AR" dirty="0">
              <a:solidFill>
                <a:srgbClr val="FFFF00"/>
              </a:solidFill>
            </a:endParaRPr>
          </a:p>
          <a:p>
            <a:endParaRPr lang="de-DE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79519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222945" y="853072"/>
            <a:ext cx="6932621" cy="419256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de-DE" b="1" u="sng" dirty="0" smtClean="0"/>
              <a:t>RESULTADOS</a:t>
            </a:r>
            <a:endParaRPr lang="de-DE" b="1" u="sng" dirty="0"/>
          </a:p>
        </p:txBody>
      </p:sp>
      <p:sp>
        <p:nvSpPr>
          <p:cNvPr id="3" name="CuadroTexto 1"/>
          <p:cNvSpPr txBox="1"/>
          <p:nvPr/>
        </p:nvSpPr>
        <p:spPr>
          <a:xfrm>
            <a:off x="2460574" y="1564038"/>
            <a:ext cx="8203404" cy="61408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sz="3100" b="1" dirty="0">
                <a:solidFill>
                  <a:schemeClr val="tx1"/>
                </a:solidFill>
              </a:rPr>
              <a:t>Cohorte de </a:t>
            </a:r>
            <a:r>
              <a:rPr lang="es-AR" sz="3100" b="1" dirty="0" err="1">
                <a:solidFill>
                  <a:schemeClr val="tx1"/>
                </a:solidFill>
              </a:rPr>
              <a:t>Hiper</a:t>
            </a:r>
            <a:r>
              <a:rPr lang="es-AR" sz="3100" b="1" dirty="0">
                <a:solidFill>
                  <a:schemeClr val="tx1"/>
                </a:solidFill>
              </a:rPr>
              <a:t> Urgentes: 1068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460594" y="2365320"/>
            <a:ext cx="2762525" cy="691029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 smtClean="0"/>
              <a:t>376 pacientes: </a:t>
            </a:r>
          </a:p>
          <a:p>
            <a:pPr algn="ctr"/>
            <a:r>
              <a:rPr lang="es-AR" dirty="0" smtClean="0"/>
              <a:t>12 semanas</a:t>
            </a:r>
            <a:endParaRPr lang="es-AR" dirty="0"/>
          </a:p>
        </p:txBody>
      </p:sp>
      <p:sp>
        <p:nvSpPr>
          <p:cNvPr id="5" name="4 CuadroTexto"/>
          <p:cNvSpPr txBox="1"/>
          <p:nvPr/>
        </p:nvSpPr>
        <p:spPr>
          <a:xfrm>
            <a:off x="8090252" y="2365319"/>
            <a:ext cx="2573727" cy="691029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 smtClean="0"/>
              <a:t>692 pacientes: </a:t>
            </a:r>
          </a:p>
          <a:p>
            <a:pPr algn="ctr"/>
            <a:r>
              <a:rPr lang="es-AR" dirty="0" smtClean="0"/>
              <a:t>24 semanas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818991" y="3466600"/>
            <a:ext cx="2073254" cy="691029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/>
              <a:t>marzo/abril </a:t>
            </a:r>
          </a:p>
          <a:p>
            <a:pPr algn="ctr"/>
            <a:r>
              <a:rPr lang="es-AR" dirty="0"/>
              <a:t>2016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648706" y="3481837"/>
            <a:ext cx="2073254" cy="691029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/>
              <a:t>junio/julio </a:t>
            </a:r>
          </a:p>
          <a:p>
            <a:pPr algn="ctr"/>
            <a:r>
              <a:rPr lang="es-AR" dirty="0"/>
              <a:t>2016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6070287" y="3423124"/>
            <a:ext cx="2073254" cy="691029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 err="1"/>
              <a:t>sept</a:t>
            </a:r>
            <a:r>
              <a:rPr lang="es-AR" dirty="0"/>
              <a:t>/</a:t>
            </a:r>
            <a:r>
              <a:rPr lang="es-AR" dirty="0" err="1"/>
              <a:t>oct</a:t>
            </a:r>
            <a:r>
              <a:rPr lang="es-AR" dirty="0"/>
              <a:t> </a:t>
            </a:r>
          </a:p>
          <a:p>
            <a:pPr algn="ctr"/>
            <a:r>
              <a:rPr lang="es-AR" dirty="0"/>
              <a:t>2016</a:t>
            </a:r>
          </a:p>
        </p:txBody>
      </p:sp>
      <p:sp>
        <p:nvSpPr>
          <p:cNvPr id="9" name="18 CuadroTexto"/>
          <p:cNvSpPr txBox="1"/>
          <p:nvPr/>
        </p:nvSpPr>
        <p:spPr>
          <a:xfrm>
            <a:off x="8333207" y="3466600"/>
            <a:ext cx="2073254" cy="691029"/>
          </a:xfrm>
          <a:prstGeom prst="rect">
            <a:avLst/>
          </a:prstGeom>
          <a:noFill/>
        </p:spPr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/>
              <a:t>dic/enero </a:t>
            </a:r>
          </a:p>
          <a:p>
            <a:pPr algn="ctr"/>
            <a:r>
              <a:rPr lang="es-AR" dirty="0"/>
              <a:t>2016-7</a:t>
            </a:r>
          </a:p>
        </p:txBody>
      </p:sp>
      <p:sp>
        <p:nvSpPr>
          <p:cNvPr id="10" name="9 Flecha derecha"/>
          <p:cNvSpPr/>
          <p:nvPr/>
        </p:nvSpPr>
        <p:spPr>
          <a:xfrm>
            <a:off x="1855639" y="3906629"/>
            <a:ext cx="9936053" cy="760369"/>
          </a:xfrm>
          <a:prstGeom prst="rightArrow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5703" tIns="67853" rIns="135703" bIns="67853" rtlCol="0" anchor="ctr"/>
          <a:lstStyle/>
          <a:p>
            <a:pPr algn="ctr"/>
            <a:endParaRPr lang="es-AR"/>
          </a:p>
        </p:txBody>
      </p:sp>
      <p:cxnSp>
        <p:nvCxnSpPr>
          <p:cNvPr id="11" name="10 Conector recto"/>
          <p:cNvCxnSpPr/>
          <p:nvPr/>
        </p:nvCxnSpPr>
        <p:spPr>
          <a:xfrm>
            <a:off x="1855618" y="4070135"/>
            <a:ext cx="0" cy="58835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803726" y="4070135"/>
            <a:ext cx="0" cy="58835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7106914" y="4046858"/>
            <a:ext cx="0" cy="58835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9369834" y="4046858"/>
            <a:ext cx="0" cy="588354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20 CuadroTexto"/>
          <p:cNvSpPr txBox="1"/>
          <p:nvPr/>
        </p:nvSpPr>
        <p:spPr>
          <a:xfrm>
            <a:off x="3980786" y="4635220"/>
            <a:ext cx="1645879" cy="968028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/>
              <a:t>Fin </a:t>
            </a:r>
          </a:p>
          <a:p>
            <a:pPr algn="ctr"/>
            <a:r>
              <a:rPr lang="es-AR" dirty="0"/>
              <a:t>Tratamiento (12S)</a:t>
            </a:r>
          </a:p>
        </p:txBody>
      </p:sp>
      <p:sp>
        <p:nvSpPr>
          <p:cNvPr id="21" name="20 CuadroTexto"/>
          <p:cNvSpPr txBox="1"/>
          <p:nvPr/>
        </p:nvSpPr>
        <p:spPr>
          <a:xfrm>
            <a:off x="5721960" y="4635217"/>
            <a:ext cx="2769909" cy="968028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r>
              <a:rPr lang="es-AR" dirty="0"/>
              <a:t>RVS (12S)</a:t>
            </a:r>
          </a:p>
          <a:p>
            <a:pPr algn="ctr"/>
            <a:endParaRPr lang="es-AR" dirty="0"/>
          </a:p>
          <a:p>
            <a:pPr algn="ctr"/>
            <a:r>
              <a:rPr lang="es-AR" dirty="0"/>
              <a:t>Fin Tratamiento (24S)</a:t>
            </a:r>
          </a:p>
        </p:txBody>
      </p:sp>
      <p:sp>
        <p:nvSpPr>
          <p:cNvPr id="22" name="20 CuadroTexto"/>
          <p:cNvSpPr txBox="1"/>
          <p:nvPr/>
        </p:nvSpPr>
        <p:spPr>
          <a:xfrm>
            <a:off x="8633841" y="4646510"/>
            <a:ext cx="1670720" cy="968028"/>
          </a:xfrm>
          <a:prstGeom prst="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5703" tIns="67853" rIns="135703" bIns="67853" rtlCol="0">
            <a:spAutoFit/>
          </a:bodyPr>
          <a:lstStyle/>
          <a:p>
            <a:pPr algn="ctr"/>
            <a:endParaRPr lang="es-AR" dirty="0"/>
          </a:p>
          <a:p>
            <a:pPr algn="ctr"/>
            <a:r>
              <a:rPr lang="es-AR" dirty="0"/>
              <a:t>RVS (24S)</a:t>
            </a:r>
          </a:p>
          <a:p>
            <a:pPr algn="ctr"/>
            <a:endParaRPr lang="es-AR" dirty="0"/>
          </a:p>
        </p:txBody>
      </p:sp>
      <p:sp>
        <p:nvSpPr>
          <p:cNvPr id="24" name="8 CuadroTexto"/>
          <p:cNvSpPr txBox="1"/>
          <p:nvPr/>
        </p:nvSpPr>
        <p:spPr>
          <a:xfrm>
            <a:off x="2150553" y="5663279"/>
            <a:ext cx="3382565" cy="691029"/>
          </a:xfrm>
          <a:prstGeom prst="rect">
            <a:avLst/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703" tIns="67853" rIns="135703" bIns="67853" rtlCol="0">
            <a:spAutoFit/>
          </a:bodyPr>
          <a:lstStyle/>
          <a:p>
            <a:pPr algn="ctr" defTabSz="1357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kern="0" dirty="0">
                <a:solidFill>
                  <a:prstClr val="black"/>
                </a:solidFill>
                <a:latin typeface="Calibri"/>
                <a:ea typeface="+mn-ea"/>
              </a:rPr>
              <a:t>907 finalizados con CV (RFT) </a:t>
            </a:r>
          </a:p>
          <a:p>
            <a:pPr algn="ctr" defTabSz="1357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kern="0" dirty="0" smtClean="0">
                <a:solidFill>
                  <a:prstClr val="black"/>
                </a:solidFill>
                <a:latin typeface="Calibri"/>
              </a:rPr>
              <a:t>84,9%</a:t>
            </a:r>
            <a:endParaRPr lang="es-AR" b="1" kern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8633838" y="5663279"/>
            <a:ext cx="2758287" cy="691029"/>
          </a:xfrm>
          <a:prstGeom prst="rect">
            <a:avLst/>
          </a:prstGeom>
          <a:gradFill rotWithShape="1">
            <a:gsLst>
              <a:gs pos="0">
                <a:srgbClr val="4BACC6">
                  <a:tint val="100000"/>
                  <a:shade val="100000"/>
                  <a:satMod val="130000"/>
                </a:srgbClr>
              </a:gs>
              <a:gs pos="100000">
                <a:srgbClr val="4BACC6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703" tIns="67853" rIns="135703" bIns="67853" rtlCol="0">
            <a:spAutoFit/>
          </a:bodyPr>
          <a:lstStyle/>
          <a:p>
            <a:pPr algn="ctr" defTabSz="1357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kern="0" dirty="0">
                <a:solidFill>
                  <a:prstClr val="black"/>
                </a:solidFill>
                <a:latin typeface="Calibri"/>
                <a:ea typeface="+mn-ea"/>
              </a:rPr>
              <a:t>411 c/datos de RVS</a:t>
            </a:r>
            <a:endParaRPr lang="es-AR" b="1" kern="0" dirty="0">
              <a:solidFill>
                <a:prstClr val="black"/>
              </a:solidFill>
              <a:latin typeface="Calibri"/>
            </a:endParaRPr>
          </a:p>
          <a:p>
            <a:pPr algn="ctr" defTabSz="135702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b="1" kern="0" dirty="0">
                <a:solidFill>
                  <a:prstClr val="black"/>
                </a:solidFill>
                <a:latin typeface="Calibri"/>
                <a:ea typeface="+mn-ea"/>
              </a:rPr>
              <a:t>38,4%</a:t>
            </a:r>
          </a:p>
        </p:txBody>
      </p:sp>
    </p:spTree>
    <p:extLst>
      <p:ext uri="{BB962C8B-B14F-4D97-AF65-F5344CB8AC3E}">
        <p14:creationId xmlns:p14="http://schemas.microsoft.com/office/powerpoint/2010/main" xmlns="" val="11298769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1"/>
          <p:cNvGraphicFramePr/>
          <p:nvPr>
            <p:extLst>
              <p:ext uri="{D42A27DB-BD31-4B8C-83A1-F6EECF244321}">
                <p14:modId xmlns:p14="http://schemas.microsoft.com/office/powerpoint/2010/main" xmlns="" val="772560697"/>
              </p:ext>
            </p:extLst>
          </p:nvPr>
        </p:nvGraphicFramePr>
        <p:xfrm>
          <a:off x="5040353" y="1320791"/>
          <a:ext cx="5156713" cy="340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xmlns="" val="220624515"/>
              </p:ext>
            </p:extLst>
          </p:nvPr>
        </p:nvGraphicFramePr>
        <p:xfrm>
          <a:off x="-1175" y="1442386"/>
          <a:ext cx="5748683" cy="4626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1"/>
          <p:cNvSpPr txBox="1"/>
          <p:nvPr/>
        </p:nvSpPr>
        <p:spPr>
          <a:xfrm>
            <a:off x="2484546" y="629534"/>
            <a:ext cx="9406818" cy="691005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678" tIns="67841" rIns="135678" bIns="67841" rtlCol="0">
            <a:spAutoFit/>
          </a:bodyPr>
          <a:lstStyle/>
          <a:p>
            <a:pPr algn="ctr" defTabSz="13567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600" b="1" kern="0" dirty="0">
                <a:solidFill>
                  <a:prstClr val="black"/>
                </a:solidFill>
                <a:latin typeface="Calibri"/>
                <a:ea typeface="+mn-ea"/>
              </a:rPr>
              <a:t>Datos demográficos</a:t>
            </a:r>
          </a:p>
        </p:txBody>
      </p:sp>
      <p:sp>
        <p:nvSpPr>
          <p:cNvPr id="6" name="CuadroTexto 1"/>
          <p:cNvSpPr txBox="1"/>
          <p:nvPr/>
        </p:nvSpPr>
        <p:spPr>
          <a:xfrm>
            <a:off x="184190" y="6068832"/>
            <a:ext cx="6603747" cy="691005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wrap="square" lIns="135678" tIns="67841" rIns="135678" bIns="67841" rtlCol="0">
            <a:spAutoFit/>
          </a:bodyPr>
          <a:lstStyle/>
          <a:p>
            <a:pPr algn="ctr" defTabSz="67838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AR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n: 1068</a:t>
            </a:r>
          </a:p>
          <a:p>
            <a:pPr algn="ctr" defTabSz="678381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AR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235 p (21%) Coinfectados con VIH</a:t>
            </a: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:p14="http://schemas.microsoft.com/office/powerpoint/2010/main" xmlns="" val="2434486440"/>
              </p:ext>
            </p:extLst>
          </p:nvPr>
        </p:nvGraphicFramePr>
        <p:xfrm>
          <a:off x="7379887" y="4305051"/>
          <a:ext cx="6090710" cy="281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7 Gráfico"/>
          <p:cNvGraphicFramePr/>
          <p:nvPr>
            <p:extLst>
              <p:ext uri="{D42A27DB-BD31-4B8C-83A1-F6EECF244321}">
                <p14:modId xmlns:p14="http://schemas.microsoft.com/office/powerpoint/2010/main" xmlns="" val="3396488733"/>
              </p:ext>
            </p:extLst>
          </p:nvPr>
        </p:nvGraphicFramePr>
        <p:xfrm>
          <a:off x="10271199" y="1620398"/>
          <a:ext cx="3240361" cy="2448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40202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>
          <a:xfrm>
            <a:off x="2933555" y="681383"/>
            <a:ext cx="8708529" cy="956300"/>
          </a:xfrm>
          <a:prstGeom prst="rect">
            <a:avLst/>
          </a:prstGeom>
        </p:spPr>
        <p:txBody>
          <a:bodyPr lIns="135782" tIns="67894" rIns="135782" bIns="67894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s-ES" sz="3600" dirty="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3" name="2 Gráfico"/>
          <p:cNvGraphicFramePr/>
          <p:nvPr>
            <p:extLst>
              <p:ext uri="{D42A27DB-BD31-4B8C-83A1-F6EECF244321}">
                <p14:modId xmlns:p14="http://schemas.microsoft.com/office/powerpoint/2010/main" xmlns="" val="2327029607"/>
              </p:ext>
            </p:extLst>
          </p:nvPr>
        </p:nvGraphicFramePr>
        <p:xfrm>
          <a:off x="355184" y="2047537"/>
          <a:ext cx="5919695" cy="486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1"/>
          <p:cNvSpPr txBox="1"/>
          <p:nvPr/>
        </p:nvSpPr>
        <p:spPr>
          <a:xfrm>
            <a:off x="318078" y="1637691"/>
            <a:ext cx="5667396" cy="460279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782" tIns="67894" rIns="135782" bIns="67894" rtlCol="0">
            <a:spAutoFit/>
          </a:bodyPr>
          <a:lstStyle/>
          <a:p>
            <a:pPr algn="ctr" defTabSz="13578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100" b="1" kern="0" dirty="0">
                <a:solidFill>
                  <a:prstClr val="black"/>
                </a:solidFill>
                <a:latin typeface="Calibri"/>
                <a:ea typeface="+mn-ea"/>
              </a:rPr>
              <a:t>Factores de riesgo en pacientes con RVS</a:t>
            </a:r>
          </a:p>
        </p:txBody>
      </p:sp>
      <p:graphicFrame>
        <p:nvGraphicFramePr>
          <p:cNvPr id="8" name="Chart 2"/>
          <p:cNvGraphicFramePr/>
          <p:nvPr>
            <p:extLst>
              <p:ext uri="{D42A27DB-BD31-4B8C-83A1-F6EECF244321}">
                <p14:modId xmlns:p14="http://schemas.microsoft.com/office/powerpoint/2010/main" xmlns="" val="2905480442"/>
              </p:ext>
            </p:extLst>
          </p:nvPr>
        </p:nvGraphicFramePr>
        <p:xfrm>
          <a:off x="6548613" y="2189711"/>
          <a:ext cx="6924500" cy="4769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uadroTexto 1"/>
          <p:cNvSpPr txBox="1"/>
          <p:nvPr/>
        </p:nvSpPr>
        <p:spPr>
          <a:xfrm>
            <a:off x="6866850" y="1637691"/>
            <a:ext cx="6288032" cy="460279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782" tIns="67894" rIns="135782" bIns="67894" rtlCol="0">
            <a:spAutoFit/>
          </a:bodyPr>
          <a:lstStyle/>
          <a:p>
            <a:pPr algn="ctr" defTabSz="13578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100" b="1" kern="0" dirty="0">
                <a:solidFill>
                  <a:prstClr val="black"/>
                </a:solidFill>
                <a:latin typeface="Calibri"/>
                <a:ea typeface="+mn-ea"/>
              </a:rPr>
              <a:t>Características basales (1) </a:t>
            </a:r>
          </a:p>
        </p:txBody>
      </p:sp>
      <p:sp>
        <p:nvSpPr>
          <p:cNvPr id="7" name="CuadroTexto 1"/>
          <p:cNvSpPr txBox="1"/>
          <p:nvPr/>
        </p:nvSpPr>
        <p:spPr>
          <a:xfrm>
            <a:off x="2590112" y="681384"/>
            <a:ext cx="9406818" cy="614168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782" tIns="67894" rIns="135782" bIns="67894" rtlCol="0">
            <a:spAutoFit/>
          </a:bodyPr>
          <a:lstStyle/>
          <a:p>
            <a:pPr algn="ctr" defTabSz="135781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100" b="1" kern="0" dirty="0">
                <a:solidFill>
                  <a:prstClr val="black"/>
                </a:solidFill>
                <a:latin typeface="Calibri"/>
                <a:ea typeface="+mn-ea"/>
              </a:rPr>
              <a:t>Datos de RVS sobre 411 pacientes</a:t>
            </a:r>
          </a:p>
        </p:txBody>
      </p:sp>
    </p:spTree>
    <p:extLst>
      <p:ext uri="{BB962C8B-B14F-4D97-AF65-F5344CB8AC3E}">
        <p14:creationId xmlns:p14="http://schemas.microsoft.com/office/powerpoint/2010/main" xmlns="" val="29053414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/>
          <p:cNvGraphicFramePr/>
          <p:nvPr>
            <p:extLst>
              <p:ext uri="{D42A27DB-BD31-4B8C-83A1-F6EECF244321}">
                <p14:modId xmlns:p14="http://schemas.microsoft.com/office/powerpoint/2010/main" xmlns="" val="3144266379"/>
              </p:ext>
            </p:extLst>
          </p:nvPr>
        </p:nvGraphicFramePr>
        <p:xfrm>
          <a:off x="275273" y="2669450"/>
          <a:ext cx="5973294" cy="418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/>
          <p:cNvSpPr txBox="1"/>
          <p:nvPr/>
        </p:nvSpPr>
        <p:spPr>
          <a:xfrm>
            <a:off x="482504" y="1980241"/>
            <a:ext cx="5726609" cy="460360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861" tIns="67934" rIns="135861" bIns="67934" rtlCol="0">
            <a:spAutoFit/>
          </a:bodyPr>
          <a:lstStyle/>
          <a:p>
            <a:pPr algn="ctr" defTabSz="1358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100" b="1" kern="0" dirty="0">
                <a:solidFill>
                  <a:prstClr val="black"/>
                </a:solidFill>
                <a:latin typeface="Calibri"/>
                <a:ea typeface="+mn-ea"/>
              </a:rPr>
              <a:t> SOFOSBUVIR</a:t>
            </a:r>
          </a:p>
        </p:txBody>
      </p:sp>
      <p:graphicFrame>
        <p:nvGraphicFramePr>
          <p:cNvPr id="5" name="Chart 2"/>
          <p:cNvGraphicFramePr/>
          <p:nvPr>
            <p:extLst>
              <p:ext uri="{D42A27DB-BD31-4B8C-83A1-F6EECF244321}">
                <p14:modId xmlns:p14="http://schemas.microsoft.com/office/powerpoint/2010/main" xmlns="" val="667911340"/>
              </p:ext>
            </p:extLst>
          </p:nvPr>
        </p:nvGraphicFramePr>
        <p:xfrm>
          <a:off x="6774663" y="3186072"/>
          <a:ext cx="7051120" cy="3167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1"/>
          <p:cNvSpPr txBox="1"/>
          <p:nvPr/>
        </p:nvSpPr>
        <p:spPr>
          <a:xfrm>
            <a:off x="6748454" y="1995842"/>
            <a:ext cx="6827382" cy="460360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861" tIns="67934" rIns="135861" bIns="67934" rtlCol="0">
            <a:spAutoFit/>
          </a:bodyPr>
          <a:lstStyle/>
          <a:p>
            <a:pPr algn="ctr" defTabSz="1358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2100" b="1" kern="0" dirty="0">
                <a:solidFill>
                  <a:prstClr val="black"/>
                </a:solidFill>
                <a:latin typeface="Calibri"/>
                <a:ea typeface="+mn-ea"/>
              </a:rPr>
              <a:t> GENOTIPOS</a:t>
            </a:r>
          </a:p>
        </p:txBody>
      </p:sp>
      <p:sp>
        <p:nvSpPr>
          <p:cNvPr id="8" name="7 CuadroTexto"/>
          <p:cNvSpPr txBox="1"/>
          <p:nvPr/>
        </p:nvSpPr>
        <p:spPr>
          <a:xfrm rot="16200000">
            <a:off x="5317534" y="4407217"/>
            <a:ext cx="2585048" cy="414194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35861" tIns="67934" rIns="135861" bIns="67934" rtlCol="0">
            <a:spAutoFit/>
          </a:bodyPr>
          <a:lstStyle/>
          <a:p>
            <a:pPr algn="ctr" defTabSz="1358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kern="0" dirty="0">
                <a:solidFill>
                  <a:prstClr val="white"/>
                </a:solidFill>
                <a:latin typeface="Calibri"/>
                <a:ea typeface="+mn-ea"/>
              </a:rPr>
              <a:t>% pacientes con RVS</a:t>
            </a:r>
          </a:p>
        </p:txBody>
      </p:sp>
      <p:sp>
        <p:nvSpPr>
          <p:cNvPr id="9" name="1 CuadroTexto"/>
          <p:cNvSpPr txBox="1"/>
          <p:nvPr/>
        </p:nvSpPr>
        <p:spPr>
          <a:xfrm>
            <a:off x="12655005" y="3451036"/>
            <a:ext cx="920841" cy="736739"/>
          </a:xfrm>
          <a:prstGeom prst="rect">
            <a:avLst/>
          </a:prstGeom>
        </p:spPr>
        <p:txBody>
          <a:bodyPr wrap="square" lIns="135861" tIns="67934" rIns="135861" bIns="67934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67930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b="1" dirty="0" smtClean="0">
                <a:solidFill>
                  <a:prstClr val="black"/>
                </a:solidFill>
              </a:rPr>
              <a:t>84,2 %</a:t>
            </a:r>
            <a:endParaRPr lang="de-DE" b="1" dirty="0">
              <a:solidFill>
                <a:prstClr val="black"/>
              </a:solidFill>
            </a:endParaRPr>
          </a:p>
        </p:txBody>
      </p:sp>
      <p:sp>
        <p:nvSpPr>
          <p:cNvPr id="10" name="25 CuadroTexto"/>
          <p:cNvSpPr txBox="1"/>
          <p:nvPr/>
        </p:nvSpPr>
        <p:spPr>
          <a:xfrm>
            <a:off x="11379294" y="5034405"/>
            <a:ext cx="709719" cy="3065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lIns="135861" tIns="67934" rIns="135861" bIns="67934" rtlCol="0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79302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AR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2" name="CuadroTexto 1"/>
          <p:cNvSpPr txBox="1"/>
          <p:nvPr/>
        </p:nvSpPr>
        <p:spPr>
          <a:xfrm>
            <a:off x="2590112" y="926800"/>
            <a:ext cx="9406818" cy="614249"/>
          </a:xfrm>
          <a:prstGeom prst="rect">
            <a:avLst/>
          </a:prstGeom>
          <a:gradFill rotWithShape="1">
            <a:gsLst>
              <a:gs pos="0">
                <a:srgbClr val="9BBB59">
                  <a:tint val="100000"/>
                  <a:shade val="100000"/>
                  <a:satMod val="130000"/>
                </a:srgbClr>
              </a:gs>
              <a:gs pos="100000">
                <a:srgbClr val="9BBB59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135861" tIns="67934" rIns="135861" bIns="67934" rtlCol="0">
            <a:spAutoFit/>
          </a:bodyPr>
          <a:lstStyle/>
          <a:p>
            <a:pPr algn="ctr" defTabSz="1358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3100" b="1" kern="0" dirty="0">
                <a:solidFill>
                  <a:prstClr val="black"/>
                </a:solidFill>
                <a:latin typeface="Calibri"/>
                <a:ea typeface="+mn-ea"/>
              </a:rPr>
              <a:t>Datos de RVS sobre 411 pacientes</a:t>
            </a:r>
          </a:p>
        </p:txBody>
      </p:sp>
      <p:sp>
        <p:nvSpPr>
          <p:cNvPr id="11" name="10 CuadroTexto"/>
          <p:cNvSpPr txBox="1"/>
          <p:nvPr/>
        </p:nvSpPr>
        <p:spPr>
          <a:xfrm rot="16200000">
            <a:off x="-1017251" y="4407218"/>
            <a:ext cx="2585048" cy="414194"/>
          </a:xfrm>
          <a:prstGeom prst="rect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135861" tIns="67934" rIns="135861" bIns="67934" rtlCol="0">
            <a:spAutoFit/>
          </a:bodyPr>
          <a:lstStyle/>
          <a:p>
            <a:pPr algn="ctr" defTabSz="13586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AR" kern="0" dirty="0">
                <a:solidFill>
                  <a:prstClr val="white"/>
                </a:solidFill>
                <a:latin typeface="Calibri"/>
                <a:ea typeface="+mn-ea"/>
              </a:rPr>
              <a:t>% pacientes con RVS</a:t>
            </a:r>
          </a:p>
        </p:txBody>
      </p:sp>
    </p:spTree>
    <p:extLst>
      <p:ext uri="{BB962C8B-B14F-4D97-AF65-F5344CB8AC3E}">
        <p14:creationId xmlns:p14="http://schemas.microsoft.com/office/powerpoint/2010/main" xmlns="" val="255175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959612821"/>
              </p:ext>
            </p:extLst>
          </p:nvPr>
        </p:nvGraphicFramePr>
        <p:xfrm>
          <a:off x="1051052" y="1287635"/>
          <a:ext cx="11763138" cy="5401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2275797" y="578335"/>
            <a:ext cx="10800155" cy="614273"/>
          </a:xfrm>
          <a:prstGeom prst="rect">
            <a:avLst/>
          </a:prstGeom>
          <a:solidFill>
            <a:srgbClr val="92D050"/>
          </a:solidFill>
        </p:spPr>
        <p:txBody>
          <a:bodyPr wrap="square" lIns="135889" tIns="67946" rIns="135889" bIns="67946">
            <a:spAutoFit/>
          </a:bodyPr>
          <a:lstStyle/>
          <a:p>
            <a:pPr algn="ctr"/>
            <a:r>
              <a:rPr lang="es-ES" sz="3100" b="1" u="sng" dirty="0"/>
              <a:t>Eventos notificados al Programa Nacional de Hepatitis Virales</a:t>
            </a:r>
            <a:endParaRPr lang="de-DE" sz="3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2522" t="53779" r="58031" b="7555"/>
          <a:stretch>
            <a:fillRect/>
          </a:stretch>
        </p:blipFill>
        <p:spPr bwMode="auto">
          <a:xfrm>
            <a:off x="479062" y="3879693"/>
            <a:ext cx="6571955" cy="3373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 l="48212" t="35564" r="14226" b="22762"/>
          <a:stretch>
            <a:fillRect/>
          </a:stretch>
        </p:blipFill>
        <p:spPr bwMode="auto">
          <a:xfrm>
            <a:off x="7389880" y="3844974"/>
            <a:ext cx="6028098" cy="344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861507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3961" y="208710"/>
            <a:ext cx="10585177" cy="673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903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96822531"/>
              </p:ext>
            </p:extLst>
          </p:nvPr>
        </p:nvGraphicFramePr>
        <p:xfrm>
          <a:off x="473577" y="1421775"/>
          <a:ext cx="1775909" cy="593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3656260" y="1837595"/>
            <a:ext cx="7167434" cy="859059"/>
          </a:xfrm>
          <a:prstGeom prst="rect">
            <a:avLst/>
          </a:prstGeom>
          <a:solidFill>
            <a:srgbClr val="00B0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2873" tIns="152873" rIns="152873" bIns="152873" numCol="1" spcCol="1888" anchor="ctr" anchorCtr="0">
            <a:noAutofit/>
          </a:bodyPr>
          <a:lstStyle/>
          <a:p>
            <a:pPr algn="ctr" defTabSz="1783517">
              <a:lnSpc>
                <a:spcPct val="90000"/>
              </a:lnSpc>
              <a:spcAft>
                <a:spcPct val="35000"/>
              </a:spcAft>
            </a:pPr>
            <a:r>
              <a:rPr lang="es-AR" sz="3100" dirty="0"/>
              <a:t>Capital Federal y Gran Buenos Aires</a:t>
            </a:r>
          </a:p>
        </p:txBody>
      </p:sp>
      <p:grpSp>
        <p:nvGrpSpPr>
          <p:cNvPr id="7" name="6 Grupo"/>
          <p:cNvGrpSpPr/>
          <p:nvPr/>
        </p:nvGrpSpPr>
        <p:grpSpPr>
          <a:xfrm rot="16200000">
            <a:off x="2437762" y="1982100"/>
            <a:ext cx="672111" cy="570046"/>
            <a:chOff x="685800" y="2603498"/>
            <a:chExt cx="457199" cy="381001"/>
          </a:xfrm>
        </p:grpSpPr>
        <p:sp>
          <p:nvSpPr>
            <p:cNvPr id="8" name="7 Flecha derecha"/>
            <p:cNvSpPr/>
            <p:nvPr/>
          </p:nvSpPr>
          <p:spPr>
            <a:xfrm rot="5400000">
              <a:off x="723900" y="2565399"/>
              <a:ext cx="381000" cy="45719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lecha derecha 4"/>
            <p:cNvSpPr/>
            <p:nvPr/>
          </p:nvSpPr>
          <p:spPr>
            <a:xfrm>
              <a:off x="777241" y="2603498"/>
              <a:ext cx="274319" cy="266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9013">
                <a:lnSpc>
                  <a:spcPct val="90000"/>
                </a:lnSpc>
                <a:spcAft>
                  <a:spcPct val="35000"/>
                </a:spcAft>
              </a:pPr>
              <a:endParaRPr lang="es-AR" sz="2700"/>
            </a:p>
          </p:txBody>
        </p:sp>
      </p:grpSp>
      <p:grpSp>
        <p:nvGrpSpPr>
          <p:cNvPr id="10" name="9 Grupo"/>
          <p:cNvGrpSpPr/>
          <p:nvPr/>
        </p:nvGrpSpPr>
        <p:grpSpPr>
          <a:xfrm rot="16200000">
            <a:off x="2352253" y="5844987"/>
            <a:ext cx="672111" cy="570046"/>
            <a:chOff x="685800" y="2603498"/>
            <a:chExt cx="457199" cy="381001"/>
          </a:xfrm>
        </p:grpSpPr>
        <p:sp>
          <p:nvSpPr>
            <p:cNvPr id="11" name="10 Flecha derecha"/>
            <p:cNvSpPr/>
            <p:nvPr/>
          </p:nvSpPr>
          <p:spPr>
            <a:xfrm rot="5400000">
              <a:off x="723900" y="2565399"/>
              <a:ext cx="381000" cy="457199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lecha derecha 4"/>
            <p:cNvSpPr/>
            <p:nvPr/>
          </p:nvSpPr>
          <p:spPr>
            <a:xfrm>
              <a:off x="777241" y="2603498"/>
              <a:ext cx="274319" cy="266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189013">
                <a:lnSpc>
                  <a:spcPct val="90000"/>
                </a:lnSpc>
                <a:spcAft>
                  <a:spcPct val="35000"/>
                </a:spcAft>
              </a:pPr>
              <a:endParaRPr lang="es-AR" sz="2700"/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 l="36717" t="41141" r="20668" b="22438"/>
          <a:stretch>
            <a:fillRect/>
          </a:stretch>
        </p:blipFill>
        <p:spPr bwMode="auto">
          <a:xfrm>
            <a:off x="3150117" y="3149961"/>
            <a:ext cx="8504233" cy="383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13 Rectángulo"/>
          <p:cNvSpPr/>
          <p:nvPr/>
        </p:nvSpPr>
        <p:spPr>
          <a:xfrm>
            <a:off x="3288727" y="821251"/>
            <a:ext cx="9471513" cy="691217"/>
          </a:xfrm>
          <a:prstGeom prst="rect">
            <a:avLst/>
          </a:prstGeom>
          <a:solidFill>
            <a:srgbClr val="92D050"/>
          </a:solidFill>
        </p:spPr>
        <p:txBody>
          <a:bodyPr wrap="square" lIns="135889" tIns="67946" rIns="135889" bIns="67946">
            <a:spAutoFit/>
          </a:bodyPr>
          <a:lstStyle/>
          <a:p>
            <a:pPr defTabSz="135887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u="sng" kern="0" dirty="0">
                <a:ea typeface="+mj-ea"/>
                <a:cs typeface="+mj-cs"/>
              </a:rPr>
              <a:t>Eventos notificados por formulario de pacientes</a:t>
            </a:r>
            <a:endParaRPr lang="de-DE" sz="3600" kern="0" dirty="0"/>
          </a:p>
        </p:txBody>
      </p:sp>
    </p:spTree>
    <p:extLst>
      <p:ext uri="{BB962C8B-B14F-4D97-AF65-F5344CB8AC3E}">
        <p14:creationId xmlns:p14="http://schemas.microsoft.com/office/powerpoint/2010/main" xmlns="" val="5720900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14 CuadroTexto"/>
          <p:cNvSpPr txBox="1">
            <a:spLocks noChangeArrowheads="1"/>
          </p:cNvSpPr>
          <p:nvPr/>
        </p:nvSpPr>
        <p:spPr bwMode="auto">
          <a:xfrm>
            <a:off x="1914965" y="2651697"/>
            <a:ext cx="9726390" cy="303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sz="2700" dirty="0">
                <a:solidFill>
                  <a:schemeClr val="bg1"/>
                </a:solidFill>
                <a:latin typeface="Arial" charset="0"/>
              </a:rPr>
              <a:t>-- Informatización del Programa</a:t>
            </a:r>
          </a:p>
          <a:p>
            <a:endParaRPr lang="es-AR" altLang="es-AR" sz="2700" dirty="0">
              <a:solidFill>
                <a:schemeClr val="bg1"/>
              </a:solidFill>
              <a:latin typeface="Arial" charset="0"/>
            </a:endParaRPr>
          </a:p>
          <a:p>
            <a:r>
              <a:rPr lang="es-AR" altLang="es-AR" sz="2700" dirty="0">
                <a:solidFill>
                  <a:schemeClr val="bg1"/>
                </a:solidFill>
                <a:latin typeface="Arial" charset="0"/>
              </a:rPr>
              <a:t>-- </a:t>
            </a:r>
            <a:r>
              <a:rPr lang="es-AR" altLang="es-AR" sz="2700" dirty="0" err="1">
                <a:solidFill>
                  <a:schemeClr val="bg1"/>
                </a:solidFill>
                <a:latin typeface="Arial" charset="0"/>
              </a:rPr>
              <a:t>Estadificación</a:t>
            </a:r>
            <a:r>
              <a:rPr lang="es-AR" altLang="es-AR" sz="2700" dirty="0">
                <a:solidFill>
                  <a:schemeClr val="bg1"/>
                </a:solidFill>
                <a:latin typeface="Arial" charset="0"/>
              </a:rPr>
              <a:t> de la fibrosis hepática</a:t>
            </a:r>
          </a:p>
          <a:p>
            <a:endParaRPr lang="es-AR" altLang="es-AR" sz="2700" dirty="0">
              <a:solidFill>
                <a:schemeClr val="bg1"/>
              </a:solidFill>
              <a:latin typeface="Arial" charset="0"/>
            </a:endParaRPr>
          </a:p>
          <a:p>
            <a:r>
              <a:rPr lang="es-AR" altLang="es-AR" sz="2700" dirty="0">
                <a:solidFill>
                  <a:schemeClr val="bg1"/>
                </a:solidFill>
                <a:latin typeface="Arial" charset="0"/>
              </a:rPr>
              <a:t>-- </a:t>
            </a:r>
            <a:r>
              <a:rPr lang="es-AR" altLang="es-AR" sz="2700" dirty="0">
                <a:solidFill>
                  <a:srgbClr val="FFFF00"/>
                </a:solidFill>
                <a:latin typeface="Arial" charset="0"/>
              </a:rPr>
              <a:t>Tratamientos para hepatitis B y C</a:t>
            </a:r>
          </a:p>
          <a:p>
            <a:endParaRPr lang="es-AR" altLang="es-AR" sz="2700" dirty="0">
              <a:solidFill>
                <a:srgbClr val="FFFF00"/>
              </a:solidFill>
              <a:latin typeface="Arial" charset="0"/>
            </a:endParaRPr>
          </a:p>
          <a:p>
            <a:r>
              <a:rPr lang="es-AR" altLang="es-AR" sz="2700" dirty="0">
                <a:solidFill>
                  <a:schemeClr val="bg1"/>
                </a:solidFill>
                <a:latin typeface="Arial" charset="0"/>
              </a:rPr>
              <a:t>-- Reactivos de serología y biología molecular</a:t>
            </a:r>
          </a:p>
        </p:txBody>
      </p:sp>
      <p:sp>
        <p:nvSpPr>
          <p:cNvPr id="20484" name="1 Título"/>
          <p:cNvSpPr txBox="1">
            <a:spLocks/>
          </p:cNvSpPr>
          <p:nvPr/>
        </p:nvSpPr>
        <p:spPr bwMode="auto">
          <a:xfrm>
            <a:off x="591429" y="1081681"/>
            <a:ext cx="12505357" cy="812136"/>
          </a:xfrm>
          <a:prstGeom prst="rect">
            <a:avLst/>
          </a:prstGeom>
          <a:solidFill>
            <a:srgbClr val="E3EF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 anchor="ctr"/>
          <a:lstStyle/>
          <a:p>
            <a:r>
              <a:rPr lang="es-AR" altLang="es-AR" sz="3200">
                <a:latin typeface="Arial" charset="0"/>
              </a:rPr>
              <a:t>4. Eje estratégico: Optimizar la gestión de insumos (4)</a:t>
            </a:r>
          </a:p>
        </p:txBody>
      </p:sp>
    </p:spTree>
    <p:extLst>
      <p:ext uri="{BB962C8B-B14F-4D97-AF65-F5344CB8AC3E}">
        <p14:creationId xmlns:p14="http://schemas.microsoft.com/office/powerpoint/2010/main" xmlns="" val="273426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Subtitle 2"/>
          <p:cNvSpPr txBox="1">
            <a:spLocks/>
          </p:cNvSpPr>
          <p:nvPr/>
        </p:nvSpPr>
        <p:spPr bwMode="auto">
          <a:xfrm>
            <a:off x="227474" y="3348584"/>
            <a:ext cx="8180240" cy="386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61" tIns="60581" rIns="121161" bIns="60581"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</a:pPr>
            <a:r>
              <a:rPr lang="es-ES" altLang="es-ES" sz="2800" b="1" u="sng" dirty="0">
                <a:solidFill>
                  <a:prstClr val="white"/>
                </a:solidFill>
              </a:rPr>
              <a:t>MEDICACION DISPONIBLE</a:t>
            </a:r>
            <a:r>
              <a:rPr lang="es-ES" altLang="es-ES" sz="2800" b="1" dirty="0">
                <a:solidFill>
                  <a:prstClr val="white"/>
                </a:solidFill>
              </a:rPr>
              <a:t>:</a:t>
            </a:r>
          </a:p>
          <a:p>
            <a:pPr marL="456388" indent="-456388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  <a:buFont typeface="Courier New" panose="02070309020205020404" pitchFamily="49" charset="0"/>
              <a:buChar char="o"/>
            </a:pPr>
            <a:r>
              <a:rPr lang="es-ES" altLang="es-ES" sz="2800" b="1" dirty="0">
                <a:solidFill>
                  <a:prstClr val="white"/>
                </a:solidFill>
              </a:rPr>
              <a:t>SOFOSBUVIR 400 MG</a:t>
            </a:r>
          </a:p>
          <a:p>
            <a:pPr marL="456388" indent="-456388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  <a:buFont typeface="Courier New" panose="02070309020205020404" pitchFamily="49" charset="0"/>
              <a:buChar char="o"/>
            </a:pPr>
            <a:r>
              <a:rPr lang="es-ES" altLang="es-ES" sz="2800" b="1" dirty="0">
                <a:solidFill>
                  <a:prstClr val="white"/>
                </a:solidFill>
              </a:rPr>
              <a:t>DACLATASVIR 60 MG</a:t>
            </a:r>
          </a:p>
          <a:p>
            <a:pPr marL="456388" indent="-456388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  <a:buFont typeface="Courier New" panose="02070309020205020404" pitchFamily="49" charset="0"/>
              <a:buChar char="o"/>
            </a:pPr>
            <a:r>
              <a:rPr lang="es-ES" altLang="es-ES" sz="2800" b="1" dirty="0">
                <a:solidFill>
                  <a:prstClr val="white"/>
                </a:solidFill>
              </a:rPr>
              <a:t>RIBAVIRINA 200 MG</a:t>
            </a:r>
          </a:p>
          <a:p>
            <a:pPr marL="456388" indent="-456388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  <a:buFont typeface="Courier New" panose="02070309020205020404" pitchFamily="49" charset="0"/>
              <a:buChar char="o"/>
            </a:pPr>
            <a:r>
              <a:rPr lang="es-ES" altLang="es-ES" sz="2800" b="1" dirty="0">
                <a:solidFill>
                  <a:prstClr val="white"/>
                </a:solidFill>
              </a:rPr>
              <a:t>Insuficiencia renal: OMBITASVIR+ PARITAPREVIR/RITONAVIR+DASABUVIR </a:t>
            </a:r>
          </a:p>
          <a:p>
            <a:pPr marL="456388" indent="-456388" eaLnBrk="1" hangingPunct="1">
              <a:spcBef>
                <a:spcPct val="20000"/>
              </a:spcBef>
              <a:spcAft>
                <a:spcPct val="15000"/>
              </a:spcAft>
              <a:buClr>
                <a:prstClr val="white"/>
              </a:buClr>
              <a:buFont typeface="Courier New" panose="02070309020205020404" pitchFamily="49" charset="0"/>
              <a:buChar char="o"/>
            </a:pPr>
            <a:endParaRPr lang="es-ES" altLang="es-ES" sz="2800" b="1" dirty="0">
              <a:solidFill>
                <a:prstClr val="white"/>
              </a:solidFill>
            </a:endParaRPr>
          </a:p>
        </p:txBody>
      </p:sp>
      <p:sp>
        <p:nvSpPr>
          <p:cNvPr id="9221" name="Shape 65"/>
          <p:cNvSpPr>
            <a:spLocks/>
          </p:cNvSpPr>
          <p:nvPr/>
        </p:nvSpPr>
        <p:spPr bwMode="auto">
          <a:xfrm>
            <a:off x="-271463" y="1249363"/>
            <a:ext cx="4202113" cy="114300"/>
          </a:xfrm>
          <a:custGeom>
            <a:avLst/>
            <a:gdLst>
              <a:gd name="T0" fmla="*/ 2147483647 w 27831"/>
              <a:gd name="T1" fmla="*/ 2147483647 h 2831"/>
              <a:gd name="T2" fmla="*/ 2147483647 w 27831"/>
              <a:gd name="T3" fmla="*/ 2147483647 h 2831"/>
              <a:gd name="T4" fmla="*/ 2147483647 w 27831"/>
              <a:gd name="T5" fmla="*/ 2147483647 h 2831"/>
              <a:gd name="T6" fmla="*/ 2147483647 w 27831"/>
              <a:gd name="T7" fmla="*/ 2147483647 h 2831"/>
              <a:gd name="T8" fmla="*/ 2147483647 w 27831"/>
              <a:gd name="T9" fmla="*/ 2147483647 h 2831"/>
              <a:gd name="T10" fmla="*/ 2147483647 w 27831"/>
              <a:gd name="T11" fmla="*/ 2147483647 h 2831"/>
              <a:gd name="T12" fmla="*/ 2147483647 w 27831"/>
              <a:gd name="T13" fmla="*/ 2147483647 h 2831"/>
              <a:gd name="T14" fmla="*/ 2147483647 w 27831"/>
              <a:gd name="T15" fmla="*/ 2147483647 h 2831"/>
              <a:gd name="T16" fmla="*/ 2147483647 w 27831"/>
              <a:gd name="T17" fmla="*/ 2147483647 h 2831"/>
              <a:gd name="T18" fmla="*/ 2147483647 w 27831"/>
              <a:gd name="T19" fmla="*/ 2147483647 h 2831"/>
              <a:gd name="T20" fmla="*/ 2147483647 w 27831"/>
              <a:gd name="T21" fmla="*/ 2147483647 h 2831"/>
              <a:gd name="T22" fmla="*/ 2147483647 w 27831"/>
              <a:gd name="T23" fmla="*/ 2147483647 h 2831"/>
              <a:gd name="T24" fmla="*/ 2147483647 w 27831"/>
              <a:gd name="T25" fmla="*/ 2147483647 h 2831"/>
              <a:gd name="T26" fmla="*/ 2147483647 w 27831"/>
              <a:gd name="T27" fmla="*/ 2147483647 h 2831"/>
              <a:gd name="T28" fmla="*/ 2147483647 w 27831"/>
              <a:gd name="T29" fmla="*/ 2147483647 h 2831"/>
              <a:gd name="T30" fmla="*/ 2147483647 w 27831"/>
              <a:gd name="T31" fmla="*/ 2147483647 h 2831"/>
              <a:gd name="T32" fmla="*/ 2147483647 w 27831"/>
              <a:gd name="T33" fmla="*/ 2147483647 h 2831"/>
              <a:gd name="T34" fmla="*/ 2147483647 w 27831"/>
              <a:gd name="T35" fmla="*/ 2147483647 h 2831"/>
              <a:gd name="T36" fmla="*/ 2147483647 w 27831"/>
              <a:gd name="T37" fmla="*/ 2147483647 h 2831"/>
              <a:gd name="T38" fmla="*/ 2147483647 w 27831"/>
              <a:gd name="T39" fmla="*/ 2147483647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2147483647 h 2831"/>
              <a:gd name="T90" fmla="*/ 2147483647 w 27831"/>
              <a:gd name="T91" fmla="*/ 2147483647 h 2831"/>
              <a:gd name="T92" fmla="*/ 2147483647 w 27831"/>
              <a:gd name="T93" fmla="*/ 2147483647 h 2831"/>
              <a:gd name="T94" fmla="*/ 2147483647 w 27831"/>
              <a:gd name="T95" fmla="*/ 2147483647 h 2831"/>
              <a:gd name="T96" fmla="*/ 2147483647 w 27831"/>
              <a:gd name="T97" fmla="*/ 2147483647 h 2831"/>
              <a:gd name="T98" fmla="*/ 2147483647 w 27831"/>
              <a:gd name="T99" fmla="*/ 2147483647 h 2831"/>
              <a:gd name="T100" fmla="*/ 2147483647 w 27831"/>
              <a:gd name="T101" fmla="*/ 2147483647 h 2831"/>
              <a:gd name="T102" fmla="*/ 2147483647 w 27831"/>
              <a:gd name="T103" fmla="*/ 2147483647 h 2831"/>
              <a:gd name="T104" fmla="*/ 2147483647 w 27831"/>
              <a:gd name="T105" fmla="*/ 2147483647 h 2831"/>
              <a:gd name="T106" fmla="*/ 2147483647 w 27831"/>
              <a:gd name="T107" fmla="*/ 2147483647 h 2831"/>
              <a:gd name="T108" fmla="*/ 2147483647 w 27831"/>
              <a:gd name="T109" fmla="*/ 2147483647 h 2831"/>
              <a:gd name="T110" fmla="*/ 2147483647 w 27831"/>
              <a:gd name="T111" fmla="*/ 2147483647 h 2831"/>
              <a:gd name="T112" fmla="*/ 2147483647 w 27831"/>
              <a:gd name="T113" fmla="*/ 2147483647 h 2831"/>
              <a:gd name="T114" fmla="*/ 2147483647 w 27831"/>
              <a:gd name="T115" fmla="*/ 2147483647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154" t="18923" r="36858" b="12283"/>
          <a:stretch/>
        </p:blipFill>
        <p:spPr bwMode="auto">
          <a:xfrm>
            <a:off x="8640739" y="724391"/>
            <a:ext cx="4608511" cy="636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13" t="34074" r="36242" b="33840"/>
          <a:stretch/>
        </p:blipFill>
        <p:spPr bwMode="auto">
          <a:xfrm>
            <a:off x="3483651" y="252239"/>
            <a:ext cx="4924081" cy="25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6427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14 CuadroTexto"/>
          <p:cNvSpPr txBox="1">
            <a:spLocks noChangeArrowheads="1"/>
          </p:cNvSpPr>
          <p:nvPr/>
        </p:nvSpPr>
        <p:spPr bwMode="auto">
          <a:xfrm>
            <a:off x="1914965" y="2651697"/>
            <a:ext cx="9726390" cy="34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sz="36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AR" altLang="es-AR" sz="3600" dirty="0">
                <a:solidFill>
                  <a:srgbClr val="FFFF00"/>
                </a:solidFill>
                <a:latin typeface="Arial" charset="0"/>
              </a:rPr>
              <a:t>Tratamientos para hepatitis B y C</a:t>
            </a:r>
          </a:p>
          <a:p>
            <a:r>
              <a:rPr lang="es-AR" altLang="es-AR" sz="3600" u="sng" dirty="0">
                <a:solidFill>
                  <a:schemeClr val="bg1"/>
                </a:solidFill>
                <a:latin typeface="Arial" charset="0"/>
              </a:rPr>
              <a:t>HCV</a:t>
            </a:r>
            <a:r>
              <a:rPr lang="es-AR" altLang="es-AR" sz="3600" dirty="0">
                <a:solidFill>
                  <a:schemeClr val="bg1"/>
                </a:solidFill>
                <a:latin typeface="Arial" charset="0"/>
              </a:rPr>
              <a:t> Año 2016: 1370 personas</a:t>
            </a:r>
          </a:p>
          <a:p>
            <a:r>
              <a:rPr lang="es-AR" altLang="es-AR" sz="3600" dirty="0">
                <a:solidFill>
                  <a:schemeClr val="bg1"/>
                </a:solidFill>
                <a:latin typeface="Arial" charset="0"/>
              </a:rPr>
              <a:t>         Año 2017: 627   personas</a:t>
            </a:r>
          </a:p>
          <a:p>
            <a:r>
              <a:rPr lang="es-AR" altLang="es-AR" sz="3600" dirty="0">
                <a:solidFill>
                  <a:schemeClr val="bg1"/>
                </a:solidFill>
                <a:latin typeface="Arial" charset="0"/>
              </a:rPr>
              <a:t>         Año 2018: 1685 personas TOTAL 3682</a:t>
            </a:r>
          </a:p>
          <a:p>
            <a:r>
              <a:rPr lang="es-AR" altLang="es-AR" sz="3600" u="sng" dirty="0">
                <a:solidFill>
                  <a:schemeClr val="bg1"/>
                </a:solidFill>
                <a:latin typeface="Arial" charset="0"/>
              </a:rPr>
              <a:t>HBV </a:t>
            </a:r>
            <a:r>
              <a:rPr lang="es-AR" altLang="es-AR" sz="3600" dirty="0">
                <a:solidFill>
                  <a:schemeClr val="bg1"/>
                </a:solidFill>
                <a:latin typeface="Arial" charset="0"/>
              </a:rPr>
              <a:t>360 personas</a:t>
            </a:r>
          </a:p>
          <a:p>
            <a:endParaRPr lang="es-AR" altLang="es-AR" sz="3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0484" name="1 Título"/>
          <p:cNvSpPr txBox="1">
            <a:spLocks/>
          </p:cNvSpPr>
          <p:nvPr/>
        </p:nvSpPr>
        <p:spPr bwMode="auto">
          <a:xfrm>
            <a:off x="591429" y="1081681"/>
            <a:ext cx="12505357" cy="812136"/>
          </a:xfrm>
          <a:prstGeom prst="rect">
            <a:avLst/>
          </a:prstGeom>
          <a:solidFill>
            <a:srgbClr val="E3EF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 anchor="ctr"/>
          <a:lstStyle/>
          <a:p>
            <a:r>
              <a:rPr lang="es-AR" altLang="es-AR" sz="3200">
                <a:latin typeface="Arial" charset="0"/>
              </a:rPr>
              <a:t>4. Eje estratégico: Optimizar la gestión de insumos (4)</a:t>
            </a:r>
          </a:p>
        </p:txBody>
      </p:sp>
    </p:spTree>
    <p:extLst>
      <p:ext uri="{BB962C8B-B14F-4D97-AF65-F5344CB8AC3E}">
        <p14:creationId xmlns:p14="http://schemas.microsoft.com/office/powerpoint/2010/main" xmlns="" val="31621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1 Título"/>
          <p:cNvSpPr txBox="1">
            <a:spLocks/>
          </p:cNvSpPr>
          <p:nvPr/>
        </p:nvSpPr>
        <p:spPr bwMode="auto">
          <a:xfrm>
            <a:off x="614796" y="634347"/>
            <a:ext cx="12505357" cy="812136"/>
          </a:xfrm>
          <a:prstGeom prst="rect">
            <a:avLst/>
          </a:prstGeom>
          <a:solidFill>
            <a:srgbClr val="E3EF9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 anchor="ctr"/>
          <a:lstStyle/>
          <a:p>
            <a:r>
              <a:rPr lang="es-AR" altLang="es-AR" sz="3200">
                <a:latin typeface="Arial" charset="0"/>
              </a:rPr>
              <a:t>4. Eje estratégico: Optimizar la gestión de insumos (4)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27068" y="2608263"/>
            <a:ext cx="124269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37" tIns="60569" rIns="121137" bIns="60569"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457169" indent="-457169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es-ES" altLang="es-ES" sz="3300" b="1" u="sng" dirty="0">
                <a:solidFill>
                  <a:schemeClr val="bg1"/>
                </a:solidFill>
              </a:rPr>
              <a:t>BARRERAS:</a:t>
            </a:r>
          </a:p>
          <a:p>
            <a:pPr marL="457169" indent="-457169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es-ES" altLang="es-ES" sz="3300" dirty="0">
                <a:solidFill>
                  <a:schemeClr val="bg1"/>
                </a:solidFill>
              </a:rPr>
              <a:t>Obras sociales y prepagas </a:t>
            </a:r>
            <a:r>
              <a:rPr lang="es-ES" altLang="es-ES" sz="3300" b="1" dirty="0">
                <a:solidFill>
                  <a:schemeClr val="bg1"/>
                </a:solidFill>
              </a:rPr>
              <a:t>no</a:t>
            </a:r>
            <a:r>
              <a:rPr lang="es-ES" altLang="es-ES" sz="3300" dirty="0">
                <a:solidFill>
                  <a:schemeClr val="bg1"/>
                </a:solidFill>
              </a:rPr>
              <a:t>  tienen acceso Universal  </a:t>
            </a:r>
          </a:p>
          <a:p>
            <a:pPr marL="457169" indent="-457169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es-ES" altLang="es-ES" sz="3300" u="sng" dirty="0">
                <a:solidFill>
                  <a:schemeClr val="bg1"/>
                </a:solidFill>
              </a:rPr>
              <a:t>Reclamos al PNCHV: </a:t>
            </a:r>
            <a:r>
              <a:rPr lang="es-ES" altLang="es-ES" sz="3300" dirty="0">
                <a:solidFill>
                  <a:schemeClr val="bg1"/>
                </a:solidFill>
              </a:rPr>
              <a:t>23/61 corresponden a falta de cobertura</a:t>
            </a:r>
          </a:p>
          <a:p>
            <a:pPr marL="457169" indent="-457169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es-ES" altLang="es-ES" sz="3300" u="sng" dirty="0">
                <a:solidFill>
                  <a:schemeClr val="bg1"/>
                </a:solidFill>
              </a:rPr>
              <a:t> </a:t>
            </a:r>
            <a:r>
              <a:rPr lang="es-ES" altLang="es-ES" sz="3300" dirty="0">
                <a:solidFill>
                  <a:schemeClr val="bg1"/>
                </a:solidFill>
              </a:rPr>
              <a:t>SUR reintegros desde 2016= 100</a:t>
            </a:r>
          </a:p>
          <a:p>
            <a:pPr marL="457169" indent="-457169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buFont typeface="Wingdings" panose="05000000000000000000" pitchFamily="2" charset="2"/>
              <a:buChar char="v"/>
              <a:defRPr/>
            </a:pPr>
            <a:r>
              <a:rPr lang="es-ES" altLang="es-ES" sz="3300" dirty="0">
                <a:solidFill>
                  <a:schemeClr val="bg1"/>
                </a:solidFill>
              </a:rPr>
              <a:t> SSS no actualizó RES 400/16</a:t>
            </a:r>
          </a:p>
          <a:p>
            <a:pPr marL="0" indent="0" eaLnBrk="1" hangingPunct="1">
              <a:spcBef>
                <a:spcPct val="20000"/>
              </a:spcBef>
              <a:spcAft>
                <a:spcPct val="15000"/>
              </a:spcAft>
              <a:buClr>
                <a:schemeClr val="bg1"/>
              </a:buClr>
              <a:defRPr/>
            </a:pPr>
            <a:endParaRPr lang="es-ES" altLang="es-ES" sz="3300" dirty="0">
              <a:solidFill>
                <a:schemeClr val="bg1"/>
              </a:solidFill>
            </a:endParaRP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1475861" y="1836415"/>
            <a:ext cx="10009188" cy="646147"/>
          </a:xfrm>
          <a:prstGeom prst="rect">
            <a:avLst/>
          </a:prstGeom>
          <a:noFill/>
          <a:ln>
            <a:noFill/>
          </a:ln>
        </p:spPr>
        <p:txBody>
          <a:bodyPr lIns="91265" tIns="45629" rIns="91265" bIns="45629">
            <a:spAutoFit/>
          </a:bodyPr>
          <a:lstStyle/>
          <a:p>
            <a:pPr algn="ctr">
              <a:defRPr/>
            </a:pPr>
            <a:r>
              <a:rPr lang="de-DE" altLang="es-AR" sz="3600" dirty="0">
                <a:solidFill>
                  <a:srgbClr val="FFFF00"/>
                </a:solidFill>
              </a:rPr>
              <a:t>TRATAMIENTO DE HEPATITIS C EN ARGENTINA</a:t>
            </a:r>
          </a:p>
        </p:txBody>
      </p:sp>
    </p:spTree>
    <p:extLst>
      <p:ext uri="{BB962C8B-B14F-4D97-AF65-F5344CB8AC3E}">
        <p14:creationId xmlns:p14="http://schemas.microsoft.com/office/powerpoint/2010/main" xmlns="" val="358862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hape 65"/>
          <p:cNvSpPr>
            <a:spLocks/>
          </p:cNvSpPr>
          <p:nvPr/>
        </p:nvSpPr>
        <p:spPr bwMode="auto">
          <a:xfrm>
            <a:off x="-271463" y="1116014"/>
            <a:ext cx="4202113" cy="114300"/>
          </a:xfrm>
          <a:custGeom>
            <a:avLst/>
            <a:gdLst>
              <a:gd name="T0" fmla="*/ 2147483647 w 27831"/>
              <a:gd name="T1" fmla="*/ 1952149475 h 2831"/>
              <a:gd name="T2" fmla="*/ 2147483647 w 27831"/>
              <a:gd name="T3" fmla="*/ 1666201203 h 2831"/>
              <a:gd name="T4" fmla="*/ 2147483647 w 27831"/>
              <a:gd name="T5" fmla="*/ 2147483647 h 2831"/>
              <a:gd name="T6" fmla="*/ 2147483647 w 27831"/>
              <a:gd name="T7" fmla="*/ 501293318 h 2831"/>
              <a:gd name="T8" fmla="*/ 2147483647 w 27831"/>
              <a:gd name="T9" fmla="*/ 335341208 h 2831"/>
              <a:gd name="T10" fmla="*/ 2147483647 w 27831"/>
              <a:gd name="T11" fmla="*/ 167695189 h 2831"/>
              <a:gd name="T12" fmla="*/ 2147483647 w 27831"/>
              <a:gd name="T13" fmla="*/ 501293318 h 2831"/>
              <a:gd name="T14" fmla="*/ 2147483647 w 27831"/>
              <a:gd name="T15" fmla="*/ 1000795772 h 2831"/>
              <a:gd name="T16" fmla="*/ 2147483647 w 27831"/>
              <a:gd name="T17" fmla="*/ 834892796 h 2831"/>
              <a:gd name="T18" fmla="*/ 2147483647 w 27831"/>
              <a:gd name="T19" fmla="*/ 834892796 h 2831"/>
              <a:gd name="T20" fmla="*/ 2147483647 w 27831"/>
              <a:gd name="T21" fmla="*/ 667197643 h 2831"/>
              <a:gd name="T22" fmla="*/ 2147483647 w 27831"/>
              <a:gd name="T23" fmla="*/ 1166698749 h 2831"/>
              <a:gd name="T24" fmla="*/ 2147483647 w 27831"/>
              <a:gd name="T25" fmla="*/ 335341208 h 2831"/>
              <a:gd name="T26" fmla="*/ 2147483647 w 27831"/>
              <a:gd name="T27" fmla="*/ 834892796 h 2831"/>
              <a:gd name="T28" fmla="*/ 2147483647 w 27831"/>
              <a:gd name="T29" fmla="*/ 1000795772 h 2831"/>
              <a:gd name="T30" fmla="*/ 2147483647 w 27831"/>
              <a:gd name="T31" fmla="*/ 1166698749 h 2831"/>
              <a:gd name="T32" fmla="*/ 2147483647 w 27831"/>
              <a:gd name="T33" fmla="*/ 1334393938 h 2831"/>
              <a:gd name="T34" fmla="*/ 2147483647 w 27831"/>
              <a:gd name="T35" fmla="*/ 1833896392 h 2831"/>
              <a:gd name="T36" fmla="*/ 2147483647 w 27831"/>
              <a:gd name="T37" fmla="*/ 1833896392 h 2831"/>
              <a:gd name="T38" fmla="*/ 2147483647 w 27831"/>
              <a:gd name="T39" fmla="*/ 1999799332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1999799332 h 2831"/>
              <a:gd name="T90" fmla="*/ 2147483647 w 27831"/>
              <a:gd name="T91" fmla="*/ 1999799332 h 2831"/>
              <a:gd name="T92" fmla="*/ 2147483647 w 27831"/>
              <a:gd name="T93" fmla="*/ 1833896392 h 2831"/>
              <a:gd name="T94" fmla="*/ 2147483647 w 27831"/>
              <a:gd name="T95" fmla="*/ 1833896392 h 2831"/>
              <a:gd name="T96" fmla="*/ 2147483647 w 27831"/>
              <a:gd name="T97" fmla="*/ 1666201203 h 2831"/>
              <a:gd name="T98" fmla="*/ 2147483647 w 27831"/>
              <a:gd name="T99" fmla="*/ 1500298226 h 2831"/>
              <a:gd name="T100" fmla="*/ 2147483647 w 27831"/>
              <a:gd name="T101" fmla="*/ 1166698749 h 2831"/>
              <a:gd name="T102" fmla="*/ 2147483647 w 27831"/>
              <a:gd name="T103" fmla="*/ 1000795772 h 2831"/>
              <a:gd name="T104" fmla="*/ 2147483647 w 27831"/>
              <a:gd name="T105" fmla="*/ 834892796 h 2831"/>
              <a:gd name="T106" fmla="*/ 2147483647 w 27831"/>
              <a:gd name="T107" fmla="*/ 1166698749 h 2831"/>
              <a:gd name="T108" fmla="*/ 2147483647 w 27831"/>
              <a:gd name="T109" fmla="*/ 501293318 h 2831"/>
              <a:gd name="T110" fmla="*/ 2147483647 w 27831"/>
              <a:gd name="T111" fmla="*/ 335341208 h 2831"/>
              <a:gd name="T112" fmla="*/ 2147483647 w 27831"/>
              <a:gd name="T113" fmla="*/ 501293318 h 2831"/>
              <a:gd name="T114" fmla="*/ 2147483647 w 27831"/>
              <a:gd name="T115" fmla="*/ 667197643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121120" tIns="121120" rIns="121120" bIns="121120" anchor="ctr"/>
          <a:lstStyle/>
          <a:p>
            <a:pPr>
              <a:defRPr/>
            </a:pPr>
            <a:endParaRPr lang="es-AR"/>
          </a:p>
        </p:txBody>
      </p:sp>
      <p:sp>
        <p:nvSpPr>
          <p:cNvPr id="75779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534989" y="1981199"/>
            <a:ext cx="12314236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37" tIns="60569" rIns="121137" bIns="60569"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456357" indent="-456357" eaLnBrk="1" hangingPunct="1">
              <a:spcBef>
                <a:spcPct val="20000"/>
              </a:spcBef>
              <a:spcAft>
                <a:spcPct val="150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n-US" sz="3300" dirty="0" err="1">
                <a:latin typeface="Arial"/>
                <a:cs typeface="Arial"/>
              </a:rPr>
              <a:t>Reducir</a:t>
            </a:r>
            <a:r>
              <a:rPr lang="en-US" sz="3300" dirty="0">
                <a:latin typeface="Arial"/>
                <a:cs typeface="Arial"/>
              </a:rPr>
              <a:t> la </a:t>
            </a:r>
            <a:r>
              <a:rPr lang="en-US" sz="3300" dirty="0" err="1">
                <a:latin typeface="Arial"/>
                <a:cs typeface="Arial"/>
              </a:rPr>
              <a:t>incidencia</a:t>
            </a:r>
            <a:r>
              <a:rPr lang="en-US" sz="3300" dirty="0">
                <a:latin typeface="Arial"/>
                <a:cs typeface="Arial"/>
              </a:rPr>
              <a:t> de hepatitis C </a:t>
            </a:r>
            <a:r>
              <a:rPr lang="en-US" sz="3300" dirty="0" err="1">
                <a:latin typeface="Arial"/>
                <a:cs typeface="Arial"/>
              </a:rPr>
              <a:t>en</a:t>
            </a:r>
            <a:r>
              <a:rPr lang="en-US" sz="3300" dirty="0">
                <a:latin typeface="Arial"/>
                <a:cs typeface="Arial"/>
              </a:rPr>
              <a:t> </a:t>
            </a:r>
            <a:r>
              <a:rPr lang="en-US" sz="3300" dirty="0" err="1">
                <a:latin typeface="Arial"/>
                <a:cs typeface="Arial"/>
              </a:rPr>
              <a:t>hemodiálisis</a:t>
            </a:r>
            <a:r>
              <a:rPr lang="en-US" sz="3300" dirty="0">
                <a:latin typeface="Arial"/>
                <a:cs typeface="Arial"/>
              </a:rPr>
              <a:t> y </a:t>
            </a:r>
            <a:r>
              <a:rPr lang="en-US" sz="3300" dirty="0" err="1">
                <a:latin typeface="Arial"/>
                <a:cs typeface="Arial"/>
              </a:rPr>
              <a:t>procedimientos</a:t>
            </a:r>
            <a:r>
              <a:rPr lang="en-US" sz="3300" dirty="0">
                <a:latin typeface="Arial"/>
                <a:cs typeface="Arial"/>
              </a:rPr>
              <a:t> mini </a:t>
            </a:r>
            <a:r>
              <a:rPr lang="en-US" sz="3300" dirty="0" err="1">
                <a:latin typeface="Arial"/>
                <a:cs typeface="Arial"/>
              </a:rPr>
              <a:t>invasivos</a:t>
            </a:r>
            <a:endParaRPr lang="en-US" sz="3300" dirty="0">
              <a:latin typeface="Arial"/>
              <a:cs typeface="Arial"/>
            </a:endParaRPr>
          </a:p>
          <a:p>
            <a:pPr marL="0" indent="0" eaLnBrk="1" hangingPunct="1">
              <a:spcBef>
                <a:spcPct val="20000"/>
              </a:spcBef>
              <a:spcAft>
                <a:spcPct val="15000"/>
              </a:spcAft>
              <a:buClr>
                <a:srgbClr val="C00000"/>
              </a:buClr>
              <a:defRPr/>
            </a:pPr>
            <a:endParaRPr lang="en-US" sz="3300" dirty="0">
              <a:latin typeface="Arial"/>
              <a:cs typeface="Arial"/>
            </a:endParaRPr>
          </a:p>
          <a:p>
            <a:pPr marL="456357" indent="-456357" eaLnBrk="1" hangingPunct="1">
              <a:spcBef>
                <a:spcPct val="20000"/>
              </a:spcBef>
              <a:spcAft>
                <a:spcPct val="150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r>
              <a:rPr lang="es-AR" altLang="es-AR" sz="3300" dirty="0">
                <a:latin typeface="Arial" pitchFamily="34" charset="0"/>
              </a:rPr>
              <a:t>Organizó una comisión asesora p/ bioseguridad en hemodiálisis y procedimientos médicos mini invasivos</a:t>
            </a:r>
          </a:p>
          <a:p>
            <a:pPr>
              <a:defRPr/>
            </a:pPr>
            <a:r>
              <a:rPr lang="es-AR" altLang="es-AR" sz="3300" dirty="0">
                <a:latin typeface="Arial" pitchFamily="34" charset="0"/>
              </a:rPr>
              <a:t> </a:t>
            </a:r>
          </a:p>
          <a:p>
            <a:pPr marL="456357" indent="-456357" eaLnBrk="1" hangingPunct="1">
              <a:spcBef>
                <a:spcPct val="20000"/>
              </a:spcBef>
              <a:spcAft>
                <a:spcPct val="150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en-US" sz="3300" dirty="0">
              <a:latin typeface="Arial"/>
              <a:cs typeface="Arial"/>
            </a:endParaRPr>
          </a:p>
          <a:p>
            <a:pPr marL="456357" indent="-456357" eaLnBrk="1" hangingPunct="1">
              <a:spcBef>
                <a:spcPct val="20000"/>
              </a:spcBef>
              <a:spcAft>
                <a:spcPct val="150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defRPr/>
            </a:pPr>
            <a:endParaRPr lang="es-ES" altLang="es-ES" sz="3300" u="sng" dirty="0">
              <a:solidFill>
                <a:srgbClr val="C00000"/>
              </a:solidFill>
            </a:endParaRPr>
          </a:p>
        </p:txBody>
      </p:sp>
      <p:sp>
        <p:nvSpPr>
          <p:cNvPr id="6" name="6 Rectángulo"/>
          <p:cNvSpPr>
            <a:spLocks noChangeArrowheads="1"/>
          </p:cNvSpPr>
          <p:nvPr/>
        </p:nvSpPr>
        <p:spPr bwMode="auto">
          <a:xfrm>
            <a:off x="2808288" y="330207"/>
            <a:ext cx="7300912" cy="6461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lIns="91272" tIns="45633" rIns="91272" bIns="45633">
            <a:spAutoFit/>
          </a:bodyPr>
          <a:lstStyle/>
          <a:p>
            <a:pPr algn="ctr">
              <a:defRPr/>
            </a:pPr>
            <a:r>
              <a:rPr lang="es-ES_tradnl" altLang="es-AR" sz="3600" dirty="0"/>
              <a:t>PREVENCION  DE LAS HEPATITIS</a:t>
            </a:r>
            <a:endParaRPr lang="es-AR" altLang="es-AR" sz="36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graphicFrame>
        <p:nvGraphicFramePr>
          <p:cNvPr id="6" name="5 Gráfico"/>
          <p:cNvGraphicFramePr/>
          <p:nvPr/>
        </p:nvGraphicFramePr>
        <p:xfrm>
          <a:off x="2345594" y="2178354"/>
          <a:ext cx="9000998" cy="3768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0660" name="Rectangle 1"/>
          <p:cNvSpPr>
            <a:spLocks noChangeArrowheads="1"/>
          </p:cNvSpPr>
          <p:nvPr/>
        </p:nvSpPr>
        <p:spPr bwMode="auto">
          <a:xfrm>
            <a:off x="1131888" y="1116091"/>
            <a:ext cx="11137900" cy="95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2" tIns="45633" rIns="91272" bIns="45633" anchor="ctr">
            <a:spAutoFit/>
          </a:bodyPr>
          <a:lstStyle/>
          <a:p>
            <a:pPr algn="ctr"/>
            <a:r>
              <a:rPr lang="es-ES" altLang="es-AR" sz="2800" b="1">
                <a:solidFill>
                  <a:srgbClr val="000000"/>
                </a:solidFill>
                <a:cs typeface="Times New Roman" pitchFamily="18" charset="0"/>
              </a:rPr>
              <a:t>Tasa de mortalidad por VHC </a:t>
            </a:r>
            <a:r>
              <a:rPr lang="es-ES" altLang="es-AR" sz="2800">
                <a:solidFill>
                  <a:srgbClr val="000000"/>
                </a:solidFill>
                <a:cs typeface="Times New Roman" pitchFamily="18" charset="0"/>
              </a:rPr>
              <a:t>(B17.1, B18.2, B19.9) / 100.000 habitantes</a:t>
            </a:r>
          </a:p>
          <a:p>
            <a:pPr algn="ctr"/>
            <a:r>
              <a:rPr lang="es-ES" altLang="es-AR" sz="2800">
                <a:solidFill>
                  <a:srgbClr val="000000"/>
                </a:solidFill>
                <a:cs typeface="Times New Roman" pitchFamily="18" charset="0"/>
              </a:rPr>
              <a:t>Argentina 1997 – 2013 por sexo</a:t>
            </a:r>
            <a:endParaRPr lang="es-AR" altLang="es-AR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0661" name="Shape 329"/>
          <p:cNvSpPr>
            <a:spLocks noChangeArrowheads="1"/>
          </p:cNvSpPr>
          <p:nvPr/>
        </p:nvSpPr>
        <p:spPr bwMode="auto">
          <a:xfrm>
            <a:off x="2506663" y="6034093"/>
            <a:ext cx="8678862" cy="27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629" tIns="45629" rIns="45629" bIns="45629">
            <a:spAutoFit/>
          </a:bodyPr>
          <a:lstStyle/>
          <a:p>
            <a:r>
              <a:rPr lang="en-US" altLang="es-AR" sz="1200" b="1">
                <a:sym typeface="Calibri" pitchFamily="34" charset="0"/>
              </a:rPr>
              <a:t>Fuente: Estado del Arte  de las Hepatitis Virales en la Argentina</a:t>
            </a:r>
          </a:p>
        </p:txBody>
      </p:sp>
      <p:sp>
        <p:nvSpPr>
          <p:cNvPr id="80902" name="2 Rectángulo"/>
          <p:cNvSpPr>
            <a:spLocks noChangeArrowheads="1"/>
          </p:cNvSpPr>
          <p:nvPr/>
        </p:nvSpPr>
        <p:spPr bwMode="auto">
          <a:xfrm>
            <a:off x="3527425" y="107955"/>
            <a:ext cx="6985000" cy="64615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91272" tIns="45633" rIns="91272" bIns="45633">
            <a:spAutoFit/>
          </a:bodyPr>
          <a:lstStyle/>
          <a:p>
            <a:pPr algn="ctr">
              <a:defRPr/>
            </a:pPr>
            <a:r>
              <a:rPr lang="es-AR" altLang="es-AR" sz="3600" dirty="0"/>
              <a:t>INFORMACION ESTRATEGICA</a:t>
            </a:r>
            <a:endParaRPr lang="de-DE" altLang="es-AR" sz="3600" dirty="0"/>
          </a:p>
        </p:txBody>
      </p:sp>
      <p:sp>
        <p:nvSpPr>
          <p:cNvPr id="70663" name="3 CuadroTexto"/>
          <p:cNvSpPr txBox="1">
            <a:spLocks noChangeArrowheads="1"/>
          </p:cNvSpPr>
          <p:nvPr/>
        </p:nvSpPr>
        <p:spPr bwMode="auto">
          <a:xfrm>
            <a:off x="1368425" y="6310322"/>
            <a:ext cx="10955338" cy="59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2" tIns="45633" rIns="91272" bIns="45633"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881313" indent="-595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338513" indent="-595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795713" indent="-595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252913" indent="-595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buClr>
                <a:srgbClr val="C00000"/>
              </a:buClr>
              <a:buFont typeface="Wingdings" pitchFamily="2" charset="2"/>
              <a:buChar char="v"/>
            </a:pPr>
            <a:r>
              <a:rPr lang="de-DE" altLang="es-AR" sz="3300"/>
              <a:t>Estudio de Mortalidad por Hepatitis Virales  DEIS y OPS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 txBox="1">
            <a:spLocks/>
          </p:cNvSpPr>
          <p:nvPr/>
        </p:nvSpPr>
        <p:spPr bwMode="auto">
          <a:xfrm>
            <a:off x="575841" y="574675"/>
            <a:ext cx="12314236" cy="13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61" tIns="60581" rIns="121161" bIns="6058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s-AR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ROL DEL REFERENTE DE UNIDADES CENTINELAS</a:t>
            </a:r>
            <a:endParaRPr lang="es-ES" altLang="es-AR" sz="4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Shape 65"/>
          <p:cNvSpPr>
            <a:spLocks/>
          </p:cNvSpPr>
          <p:nvPr/>
        </p:nvSpPr>
        <p:spPr bwMode="auto">
          <a:xfrm>
            <a:off x="-271463" y="1249363"/>
            <a:ext cx="4202113" cy="114300"/>
          </a:xfrm>
          <a:custGeom>
            <a:avLst/>
            <a:gdLst>
              <a:gd name="T0" fmla="*/ 2147483647 w 27831"/>
              <a:gd name="T1" fmla="*/ 2147483647 h 2831"/>
              <a:gd name="T2" fmla="*/ 2147483647 w 27831"/>
              <a:gd name="T3" fmla="*/ 2147483647 h 2831"/>
              <a:gd name="T4" fmla="*/ 2147483647 w 27831"/>
              <a:gd name="T5" fmla="*/ 2147483647 h 2831"/>
              <a:gd name="T6" fmla="*/ 2147483647 w 27831"/>
              <a:gd name="T7" fmla="*/ 2147483647 h 2831"/>
              <a:gd name="T8" fmla="*/ 2147483647 w 27831"/>
              <a:gd name="T9" fmla="*/ 2147483647 h 2831"/>
              <a:gd name="T10" fmla="*/ 2147483647 w 27831"/>
              <a:gd name="T11" fmla="*/ 2147483647 h 2831"/>
              <a:gd name="T12" fmla="*/ 2147483647 w 27831"/>
              <a:gd name="T13" fmla="*/ 2147483647 h 2831"/>
              <a:gd name="T14" fmla="*/ 2147483647 w 27831"/>
              <a:gd name="T15" fmla="*/ 2147483647 h 2831"/>
              <a:gd name="T16" fmla="*/ 2147483647 w 27831"/>
              <a:gd name="T17" fmla="*/ 2147483647 h 2831"/>
              <a:gd name="T18" fmla="*/ 2147483647 w 27831"/>
              <a:gd name="T19" fmla="*/ 2147483647 h 2831"/>
              <a:gd name="T20" fmla="*/ 2147483647 w 27831"/>
              <a:gd name="T21" fmla="*/ 2147483647 h 2831"/>
              <a:gd name="T22" fmla="*/ 2147483647 w 27831"/>
              <a:gd name="T23" fmla="*/ 2147483647 h 2831"/>
              <a:gd name="T24" fmla="*/ 2147483647 w 27831"/>
              <a:gd name="T25" fmla="*/ 2147483647 h 2831"/>
              <a:gd name="T26" fmla="*/ 2147483647 w 27831"/>
              <a:gd name="T27" fmla="*/ 2147483647 h 2831"/>
              <a:gd name="T28" fmla="*/ 2147483647 w 27831"/>
              <a:gd name="T29" fmla="*/ 2147483647 h 2831"/>
              <a:gd name="T30" fmla="*/ 2147483647 w 27831"/>
              <a:gd name="T31" fmla="*/ 2147483647 h 2831"/>
              <a:gd name="T32" fmla="*/ 2147483647 w 27831"/>
              <a:gd name="T33" fmla="*/ 2147483647 h 2831"/>
              <a:gd name="T34" fmla="*/ 2147483647 w 27831"/>
              <a:gd name="T35" fmla="*/ 2147483647 h 2831"/>
              <a:gd name="T36" fmla="*/ 2147483647 w 27831"/>
              <a:gd name="T37" fmla="*/ 2147483647 h 2831"/>
              <a:gd name="T38" fmla="*/ 2147483647 w 27831"/>
              <a:gd name="T39" fmla="*/ 2147483647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2147483647 h 2831"/>
              <a:gd name="T90" fmla="*/ 2147483647 w 27831"/>
              <a:gd name="T91" fmla="*/ 2147483647 h 2831"/>
              <a:gd name="T92" fmla="*/ 2147483647 w 27831"/>
              <a:gd name="T93" fmla="*/ 2147483647 h 2831"/>
              <a:gd name="T94" fmla="*/ 2147483647 w 27831"/>
              <a:gd name="T95" fmla="*/ 2147483647 h 2831"/>
              <a:gd name="T96" fmla="*/ 2147483647 w 27831"/>
              <a:gd name="T97" fmla="*/ 2147483647 h 2831"/>
              <a:gd name="T98" fmla="*/ 2147483647 w 27831"/>
              <a:gd name="T99" fmla="*/ 2147483647 h 2831"/>
              <a:gd name="T100" fmla="*/ 2147483647 w 27831"/>
              <a:gd name="T101" fmla="*/ 2147483647 h 2831"/>
              <a:gd name="T102" fmla="*/ 2147483647 w 27831"/>
              <a:gd name="T103" fmla="*/ 2147483647 h 2831"/>
              <a:gd name="T104" fmla="*/ 2147483647 w 27831"/>
              <a:gd name="T105" fmla="*/ 2147483647 h 2831"/>
              <a:gd name="T106" fmla="*/ 2147483647 w 27831"/>
              <a:gd name="T107" fmla="*/ 2147483647 h 2831"/>
              <a:gd name="T108" fmla="*/ 2147483647 w 27831"/>
              <a:gd name="T109" fmla="*/ 2147483647 h 2831"/>
              <a:gd name="T110" fmla="*/ 2147483647 w 27831"/>
              <a:gd name="T111" fmla="*/ 2147483647 h 2831"/>
              <a:gd name="T112" fmla="*/ 2147483647 w 27831"/>
              <a:gd name="T113" fmla="*/ 2147483647 h 2831"/>
              <a:gd name="T114" fmla="*/ 2147483647 w 27831"/>
              <a:gd name="T115" fmla="*/ 2147483647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pic>
        <p:nvPicPr>
          <p:cNvPr id="5" name="Picture 2" descr="Resultado de imagen para gente pensando image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0356" y="3060551"/>
            <a:ext cx="3464397" cy="28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67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 txBox="1">
            <a:spLocks/>
          </p:cNvSpPr>
          <p:nvPr/>
        </p:nvSpPr>
        <p:spPr bwMode="auto">
          <a:xfrm>
            <a:off x="700088" y="414338"/>
            <a:ext cx="12314236" cy="13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61" tIns="60581" rIns="121161" bIns="6058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s-AR" sz="3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OBJETIVOS DEL PROGRAMA NACIONAL DE CONTROL DE LAS HEPATITIS VIRALES</a:t>
            </a:r>
          </a:p>
        </p:txBody>
      </p:sp>
      <p:sp>
        <p:nvSpPr>
          <p:cNvPr id="7171" name="Shape 65"/>
          <p:cNvSpPr>
            <a:spLocks/>
          </p:cNvSpPr>
          <p:nvPr/>
        </p:nvSpPr>
        <p:spPr bwMode="auto">
          <a:xfrm>
            <a:off x="-271463" y="1249363"/>
            <a:ext cx="4202113" cy="114300"/>
          </a:xfrm>
          <a:custGeom>
            <a:avLst/>
            <a:gdLst>
              <a:gd name="T0" fmla="*/ 2147483647 w 27831"/>
              <a:gd name="T1" fmla="*/ 2147483647 h 2831"/>
              <a:gd name="T2" fmla="*/ 2147483647 w 27831"/>
              <a:gd name="T3" fmla="*/ 2147483647 h 2831"/>
              <a:gd name="T4" fmla="*/ 2147483647 w 27831"/>
              <a:gd name="T5" fmla="*/ 2147483647 h 2831"/>
              <a:gd name="T6" fmla="*/ 2147483647 w 27831"/>
              <a:gd name="T7" fmla="*/ 2147483647 h 2831"/>
              <a:gd name="T8" fmla="*/ 2147483647 w 27831"/>
              <a:gd name="T9" fmla="*/ 2147483647 h 2831"/>
              <a:gd name="T10" fmla="*/ 2147483647 w 27831"/>
              <a:gd name="T11" fmla="*/ 2147483647 h 2831"/>
              <a:gd name="T12" fmla="*/ 2147483647 w 27831"/>
              <a:gd name="T13" fmla="*/ 2147483647 h 2831"/>
              <a:gd name="T14" fmla="*/ 2147483647 w 27831"/>
              <a:gd name="T15" fmla="*/ 2147483647 h 2831"/>
              <a:gd name="T16" fmla="*/ 2147483647 w 27831"/>
              <a:gd name="T17" fmla="*/ 2147483647 h 2831"/>
              <a:gd name="T18" fmla="*/ 2147483647 w 27831"/>
              <a:gd name="T19" fmla="*/ 2147483647 h 2831"/>
              <a:gd name="T20" fmla="*/ 2147483647 w 27831"/>
              <a:gd name="T21" fmla="*/ 2147483647 h 2831"/>
              <a:gd name="T22" fmla="*/ 2147483647 w 27831"/>
              <a:gd name="T23" fmla="*/ 2147483647 h 2831"/>
              <a:gd name="T24" fmla="*/ 2147483647 w 27831"/>
              <a:gd name="T25" fmla="*/ 2147483647 h 2831"/>
              <a:gd name="T26" fmla="*/ 2147483647 w 27831"/>
              <a:gd name="T27" fmla="*/ 2147483647 h 2831"/>
              <a:gd name="T28" fmla="*/ 2147483647 w 27831"/>
              <a:gd name="T29" fmla="*/ 2147483647 h 2831"/>
              <a:gd name="T30" fmla="*/ 2147483647 w 27831"/>
              <a:gd name="T31" fmla="*/ 2147483647 h 2831"/>
              <a:gd name="T32" fmla="*/ 2147483647 w 27831"/>
              <a:gd name="T33" fmla="*/ 2147483647 h 2831"/>
              <a:gd name="T34" fmla="*/ 2147483647 w 27831"/>
              <a:gd name="T35" fmla="*/ 2147483647 h 2831"/>
              <a:gd name="T36" fmla="*/ 2147483647 w 27831"/>
              <a:gd name="T37" fmla="*/ 2147483647 h 2831"/>
              <a:gd name="T38" fmla="*/ 2147483647 w 27831"/>
              <a:gd name="T39" fmla="*/ 2147483647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2147483647 h 2831"/>
              <a:gd name="T90" fmla="*/ 2147483647 w 27831"/>
              <a:gd name="T91" fmla="*/ 2147483647 h 2831"/>
              <a:gd name="T92" fmla="*/ 2147483647 w 27831"/>
              <a:gd name="T93" fmla="*/ 2147483647 h 2831"/>
              <a:gd name="T94" fmla="*/ 2147483647 w 27831"/>
              <a:gd name="T95" fmla="*/ 2147483647 h 2831"/>
              <a:gd name="T96" fmla="*/ 2147483647 w 27831"/>
              <a:gd name="T97" fmla="*/ 2147483647 h 2831"/>
              <a:gd name="T98" fmla="*/ 2147483647 w 27831"/>
              <a:gd name="T99" fmla="*/ 2147483647 h 2831"/>
              <a:gd name="T100" fmla="*/ 2147483647 w 27831"/>
              <a:gd name="T101" fmla="*/ 2147483647 h 2831"/>
              <a:gd name="T102" fmla="*/ 2147483647 w 27831"/>
              <a:gd name="T103" fmla="*/ 2147483647 h 2831"/>
              <a:gd name="T104" fmla="*/ 2147483647 w 27831"/>
              <a:gd name="T105" fmla="*/ 2147483647 h 2831"/>
              <a:gd name="T106" fmla="*/ 2147483647 w 27831"/>
              <a:gd name="T107" fmla="*/ 2147483647 h 2831"/>
              <a:gd name="T108" fmla="*/ 2147483647 w 27831"/>
              <a:gd name="T109" fmla="*/ 2147483647 h 2831"/>
              <a:gd name="T110" fmla="*/ 2147483647 w 27831"/>
              <a:gd name="T111" fmla="*/ 2147483647 h 2831"/>
              <a:gd name="T112" fmla="*/ 2147483647 w 27831"/>
              <a:gd name="T113" fmla="*/ 2147483647 h 2831"/>
              <a:gd name="T114" fmla="*/ 2147483647 w 27831"/>
              <a:gd name="T115" fmla="*/ 2147483647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06596" y="1980448"/>
            <a:ext cx="13332565" cy="4525963"/>
          </a:xfrm>
          <a:prstGeom prst="rect">
            <a:avLst/>
          </a:prstGeom>
        </p:spPr>
        <p:txBody>
          <a:bodyPr lIns="91279" tIns="45637" rIns="91279" bIns="45637"/>
          <a:lstStyle/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Promoción:</a:t>
            </a:r>
            <a:r>
              <a:rPr lang="es-AR" sz="2800" b="1" dirty="0"/>
              <a:t> </a:t>
            </a:r>
            <a:r>
              <a:rPr lang="es-AR" sz="2800" dirty="0"/>
              <a:t>Difundir  información acerca de las Hepatitis Virales a la comunidad general.</a:t>
            </a:r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Fortalecer:</a:t>
            </a:r>
            <a:r>
              <a:rPr lang="es-AR" sz="2800" dirty="0"/>
              <a:t>  </a:t>
            </a:r>
            <a:r>
              <a:rPr lang="es-AR" sz="2800" b="1" dirty="0"/>
              <a:t>la vigilancia epidemiológica de las hepatitis virales.</a:t>
            </a:r>
            <a:endParaRPr lang="es-AR" sz="2800" b="1" u="sng" dirty="0"/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Prevención</a:t>
            </a:r>
            <a:r>
              <a:rPr lang="es-AR" sz="2800" b="1" dirty="0"/>
              <a:t>: </a:t>
            </a:r>
            <a:r>
              <a:rPr lang="es-AR" sz="2800" dirty="0"/>
              <a:t>Estimular y promover el testeo de las hepatitis virales en la población general y en grupos específicos en riesgo. Inmunizaciones.</a:t>
            </a:r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Diagnóstico :</a:t>
            </a:r>
            <a:r>
              <a:rPr lang="es-AR" sz="2800" b="1" dirty="0"/>
              <a:t> </a:t>
            </a:r>
            <a:r>
              <a:rPr lang="es-AR" sz="2800" dirty="0"/>
              <a:t>Asegurar continuidad de disponibilidad de los estudios de laboratorio necesarios tanto para diagnostico como para tratamiento.</a:t>
            </a:r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Tratamiento:</a:t>
            </a:r>
            <a:r>
              <a:rPr lang="es-AR" sz="2800" b="1" dirty="0"/>
              <a:t> </a:t>
            </a:r>
            <a:r>
              <a:rPr lang="es-AR" sz="2800" dirty="0"/>
              <a:t>Asegurar la provisión de medicamentos.</a:t>
            </a:r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AR" sz="2800" b="1" u="sng" dirty="0"/>
              <a:t>Promover y facilitar la capacitación para la comunidad médica</a:t>
            </a:r>
            <a:r>
              <a:rPr lang="es-ES" sz="2800" u="sng" dirty="0"/>
              <a:t>.</a:t>
            </a:r>
            <a:endParaRPr lang="es-AR" sz="2800" dirty="0"/>
          </a:p>
          <a:p>
            <a:pPr marL="342290" indent="-342290" defTabSz="912776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s-AR" sz="2800" dirty="0"/>
          </a:p>
        </p:txBody>
      </p:sp>
    </p:spTree>
    <p:extLst>
      <p:ext uri="{BB962C8B-B14F-4D97-AF65-F5344CB8AC3E}">
        <p14:creationId xmlns:p14="http://schemas.microsoft.com/office/powerpoint/2010/main" xmlns="" val="294904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hape 65"/>
          <p:cNvSpPr>
            <a:spLocks/>
          </p:cNvSpPr>
          <p:nvPr/>
        </p:nvSpPr>
        <p:spPr bwMode="auto">
          <a:xfrm>
            <a:off x="-271463" y="1249363"/>
            <a:ext cx="4202113" cy="114300"/>
          </a:xfrm>
          <a:custGeom>
            <a:avLst/>
            <a:gdLst>
              <a:gd name="T0" fmla="*/ 2147483647 w 27831"/>
              <a:gd name="T1" fmla="*/ 2147483647 h 2831"/>
              <a:gd name="T2" fmla="*/ 2147483647 w 27831"/>
              <a:gd name="T3" fmla="*/ 2147483647 h 2831"/>
              <a:gd name="T4" fmla="*/ 2147483647 w 27831"/>
              <a:gd name="T5" fmla="*/ 2147483647 h 2831"/>
              <a:gd name="T6" fmla="*/ 2147483647 w 27831"/>
              <a:gd name="T7" fmla="*/ 2147483647 h 2831"/>
              <a:gd name="T8" fmla="*/ 2147483647 w 27831"/>
              <a:gd name="T9" fmla="*/ 2147483647 h 2831"/>
              <a:gd name="T10" fmla="*/ 2147483647 w 27831"/>
              <a:gd name="T11" fmla="*/ 2147483647 h 2831"/>
              <a:gd name="T12" fmla="*/ 2147483647 w 27831"/>
              <a:gd name="T13" fmla="*/ 2147483647 h 2831"/>
              <a:gd name="T14" fmla="*/ 2147483647 w 27831"/>
              <a:gd name="T15" fmla="*/ 2147483647 h 2831"/>
              <a:gd name="T16" fmla="*/ 2147483647 w 27831"/>
              <a:gd name="T17" fmla="*/ 2147483647 h 2831"/>
              <a:gd name="T18" fmla="*/ 2147483647 w 27831"/>
              <a:gd name="T19" fmla="*/ 2147483647 h 2831"/>
              <a:gd name="T20" fmla="*/ 2147483647 w 27831"/>
              <a:gd name="T21" fmla="*/ 2147483647 h 2831"/>
              <a:gd name="T22" fmla="*/ 2147483647 w 27831"/>
              <a:gd name="T23" fmla="*/ 2147483647 h 2831"/>
              <a:gd name="T24" fmla="*/ 2147483647 w 27831"/>
              <a:gd name="T25" fmla="*/ 2147483647 h 2831"/>
              <a:gd name="T26" fmla="*/ 2147483647 w 27831"/>
              <a:gd name="T27" fmla="*/ 2147483647 h 2831"/>
              <a:gd name="T28" fmla="*/ 2147483647 w 27831"/>
              <a:gd name="T29" fmla="*/ 2147483647 h 2831"/>
              <a:gd name="T30" fmla="*/ 2147483647 w 27831"/>
              <a:gd name="T31" fmla="*/ 2147483647 h 2831"/>
              <a:gd name="T32" fmla="*/ 2147483647 w 27831"/>
              <a:gd name="T33" fmla="*/ 2147483647 h 2831"/>
              <a:gd name="T34" fmla="*/ 2147483647 w 27831"/>
              <a:gd name="T35" fmla="*/ 2147483647 h 2831"/>
              <a:gd name="T36" fmla="*/ 2147483647 w 27831"/>
              <a:gd name="T37" fmla="*/ 2147483647 h 2831"/>
              <a:gd name="T38" fmla="*/ 2147483647 w 27831"/>
              <a:gd name="T39" fmla="*/ 2147483647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2147483647 h 2831"/>
              <a:gd name="T90" fmla="*/ 2147483647 w 27831"/>
              <a:gd name="T91" fmla="*/ 2147483647 h 2831"/>
              <a:gd name="T92" fmla="*/ 2147483647 w 27831"/>
              <a:gd name="T93" fmla="*/ 2147483647 h 2831"/>
              <a:gd name="T94" fmla="*/ 2147483647 w 27831"/>
              <a:gd name="T95" fmla="*/ 2147483647 h 2831"/>
              <a:gd name="T96" fmla="*/ 2147483647 w 27831"/>
              <a:gd name="T97" fmla="*/ 2147483647 h 2831"/>
              <a:gd name="T98" fmla="*/ 2147483647 w 27831"/>
              <a:gd name="T99" fmla="*/ 2147483647 h 2831"/>
              <a:gd name="T100" fmla="*/ 2147483647 w 27831"/>
              <a:gd name="T101" fmla="*/ 2147483647 h 2831"/>
              <a:gd name="T102" fmla="*/ 2147483647 w 27831"/>
              <a:gd name="T103" fmla="*/ 2147483647 h 2831"/>
              <a:gd name="T104" fmla="*/ 2147483647 w 27831"/>
              <a:gd name="T105" fmla="*/ 2147483647 h 2831"/>
              <a:gd name="T106" fmla="*/ 2147483647 w 27831"/>
              <a:gd name="T107" fmla="*/ 2147483647 h 2831"/>
              <a:gd name="T108" fmla="*/ 2147483647 w 27831"/>
              <a:gd name="T109" fmla="*/ 2147483647 h 2831"/>
              <a:gd name="T110" fmla="*/ 2147483647 w 27831"/>
              <a:gd name="T111" fmla="*/ 2147483647 h 2831"/>
              <a:gd name="T112" fmla="*/ 2147483647 w 27831"/>
              <a:gd name="T113" fmla="*/ 2147483647 h 2831"/>
              <a:gd name="T114" fmla="*/ 2147483647 w 27831"/>
              <a:gd name="T115" fmla="*/ 2147483647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41" tIns="121141" rIns="121141" bIns="121141" anchor="ctr"/>
          <a:lstStyle/>
          <a:p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575841" y="574675"/>
            <a:ext cx="12314236" cy="134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161" tIns="60581" rIns="121161" bIns="60581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altLang="es-AR" sz="40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ROL DEL REFERENTE DE UNIDADES CENTINELAS</a:t>
            </a:r>
            <a:endParaRPr lang="es-ES" altLang="es-AR" sz="4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1" descr="C:\Users\wdtoledo\Desktop\fa73f6167b6042bb4b1cebde93d002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43" y="2700511"/>
            <a:ext cx="549460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22239" y="2677859"/>
            <a:ext cx="71287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3200" dirty="0" smtClean="0"/>
              <a:t>INTERACCION CON EL REFERENTE LOCAL EPIDEMIOLOGICO Y DE HEPATITIS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3200" dirty="0" smtClean="0"/>
              <a:t>REGISTRO SISTEMATICO DE ESTUDIOS EPIDEMIOLOGICOS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3200" dirty="0" smtClean="0"/>
              <a:t>PARTICIPACION EN ESTUDIOS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e-DE" sz="3200" dirty="0" smtClean="0"/>
              <a:t>CAPACITACION A EQUIPOS DE SALUD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xmlns="" val="393091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sp>
        <p:nvSpPr>
          <p:cNvPr id="66563" name="1 Rectángulo"/>
          <p:cNvSpPr>
            <a:spLocks noChangeArrowheads="1"/>
          </p:cNvSpPr>
          <p:nvPr/>
        </p:nvSpPr>
        <p:spPr bwMode="auto">
          <a:xfrm>
            <a:off x="431801" y="133352"/>
            <a:ext cx="12888913" cy="923146"/>
          </a:xfrm>
          <a:prstGeom prst="rect">
            <a:avLst/>
          </a:prstGeom>
          <a:solidFill>
            <a:schemeClr val="bg1"/>
          </a:solidFill>
          <a:ln w="28575">
            <a:solidFill>
              <a:srgbClr val="00B9F1"/>
            </a:solidFill>
            <a:miter lim="800000"/>
            <a:headEnd/>
            <a:tailEnd/>
          </a:ln>
        </p:spPr>
        <p:txBody>
          <a:bodyPr lIns="91265" tIns="45629" rIns="91265" bIns="45629">
            <a:spAutoFit/>
          </a:bodyPr>
          <a:lstStyle/>
          <a:p>
            <a:pPr algn="ctr"/>
            <a:r>
              <a:rPr lang="es-ES_tradnl" altLang="es-AR" b="1"/>
              <a:t>OBJETIVO GENERAL</a:t>
            </a:r>
            <a:endParaRPr lang="es-AR" altLang="es-AR"/>
          </a:p>
          <a:p>
            <a:r>
              <a:rPr lang="es-ES_tradnl" altLang="es-AR"/>
              <a:t>“Para el año 2021, con la participación de todos los actores sociales, públicos y privados, la República </a:t>
            </a:r>
            <a:r>
              <a:rPr lang="es-ES_tradnl" altLang="es-AR" b="1"/>
              <a:t>Argentina cumplió con las metas 2020 </a:t>
            </a:r>
            <a:r>
              <a:rPr lang="es-ES_tradnl" altLang="es-AR"/>
              <a:t>de la OMS con el propósito de lograr la eliminación de las hepatitis víricas para el 2030”.</a:t>
            </a:r>
            <a:endParaRPr lang="es-AR" altLang="es-AR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688" y="1849443"/>
            <a:ext cx="10266362" cy="54228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6E99"/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Shape 65"/>
          <p:cNvSpPr>
            <a:spLocks/>
          </p:cNvSpPr>
          <p:nvPr/>
        </p:nvSpPr>
        <p:spPr bwMode="auto">
          <a:xfrm>
            <a:off x="-271463" y="1116014"/>
            <a:ext cx="4202113" cy="114300"/>
          </a:xfrm>
          <a:custGeom>
            <a:avLst/>
            <a:gdLst>
              <a:gd name="T0" fmla="*/ 2147483647 w 27831"/>
              <a:gd name="T1" fmla="*/ 1952149475 h 2831"/>
              <a:gd name="T2" fmla="*/ 2147483647 w 27831"/>
              <a:gd name="T3" fmla="*/ 1666201203 h 2831"/>
              <a:gd name="T4" fmla="*/ 2147483647 w 27831"/>
              <a:gd name="T5" fmla="*/ 2147483647 h 2831"/>
              <a:gd name="T6" fmla="*/ 2147483647 w 27831"/>
              <a:gd name="T7" fmla="*/ 501293318 h 2831"/>
              <a:gd name="T8" fmla="*/ 2147483647 w 27831"/>
              <a:gd name="T9" fmla="*/ 335341208 h 2831"/>
              <a:gd name="T10" fmla="*/ 2147483647 w 27831"/>
              <a:gd name="T11" fmla="*/ 167695189 h 2831"/>
              <a:gd name="T12" fmla="*/ 2147483647 w 27831"/>
              <a:gd name="T13" fmla="*/ 501293318 h 2831"/>
              <a:gd name="T14" fmla="*/ 2147483647 w 27831"/>
              <a:gd name="T15" fmla="*/ 1000795772 h 2831"/>
              <a:gd name="T16" fmla="*/ 2147483647 w 27831"/>
              <a:gd name="T17" fmla="*/ 834892796 h 2831"/>
              <a:gd name="T18" fmla="*/ 2147483647 w 27831"/>
              <a:gd name="T19" fmla="*/ 834892796 h 2831"/>
              <a:gd name="T20" fmla="*/ 2147483647 w 27831"/>
              <a:gd name="T21" fmla="*/ 667197643 h 2831"/>
              <a:gd name="T22" fmla="*/ 2147483647 w 27831"/>
              <a:gd name="T23" fmla="*/ 1166698749 h 2831"/>
              <a:gd name="T24" fmla="*/ 2147483647 w 27831"/>
              <a:gd name="T25" fmla="*/ 335341208 h 2831"/>
              <a:gd name="T26" fmla="*/ 2147483647 w 27831"/>
              <a:gd name="T27" fmla="*/ 834892796 h 2831"/>
              <a:gd name="T28" fmla="*/ 2147483647 w 27831"/>
              <a:gd name="T29" fmla="*/ 1000795772 h 2831"/>
              <a:gd name="T30" fmla="*/ 2147483647 w 27831"/>
              <a:gd name="T31" fmla="*/ 1166698749 h 2831"/>
              <a:gd name="T32" fmla="*/ 2147483647 w 27831"/>
              <a:gd name="T33" fmla="*/ 1334393938 h 2831"/>
              <a:gd name="T34" fmla="*/ 2147483647 w 27831"/>
              <a:gd name="T35" fmla="*/ 1833896392 h 2831"/>
              <a:gd name="T36" fmla="*/ 2147483647 w 27831"/>
              <a:gd name="T37" fmla="*/ 1833896392 h 2831"/>
              <a:gd name="T38" fmla="*/ 2147483647 w 27831"/>
              <a:gd name="T39" fmla="*/ 1999799332 h 2831"/>
              <a:gd name="T40" fmla="*/ 2147483647 w 27831"/>
              <a:gd name="T41" fmla="*/ 2147483647 h 2831"/>
              <a:gd name="T42" fmla="*/ 2147483647 w 27831"/>
              <a:gd name="T43" fmla="*/ 2147483647 h 2831"/>
              <a:gd name="T44" fmla="*/ 2147483647 w 27831"/>
              <a:gd name="T45" fmla="*/ 2147483647 h 2831"/>
              <a:gd name="T46" fmla="*/ 2147483647 w 27831"/>
              <a:gd name="T47" fmla="*/ 2147483647 h 2831"/>
              <a:gd name="T48" fmla="*/ 2147483647 w 27831"/>
              <a:gd name="T49" fmla="*/ 2147483647 h 2831"/>
              <a:gd name="T50" fmla="*/ 2147483647 w 27831"/>
              <a:gd name="T51" fmla="*/ 2147483647 h 2831"/>
              <a:gd name="T52" fmla="*/ 2147483647 w 27831"/>
              <a:gd name="T53" fmla="*/ 2147483647 h 2831"/>
              <a:gd name="T54" fmla="*/ 2147483647 w 27831"/>
              <a:gd name="T55" fmla="*/ 2147483647 h 2831"/>
              <a:gd name="T56" fmla="*/ 2147483647 w 27831"/>
              <a:gd name="T57" fmla="*/ 2147483647 h 2831"/>
              <a:gd name="T58" fmla="*/ 2147483647 w 27831"/>
              <a:gd name="T59" fmla="*/ 2147483647 h 2831"/>
              <a:gd name="T60" fmla="*/ 2147483647 w 27831"/>
              <a:gd name="T61" fmla="*/ 2147483647 h 2831"/>
              <a:gd name="T62" fmla="*/ 2147483647 w 27831"/>
              <a:gd name="T63" fmla="*/ 2147483647 h 2831"/>
              <a:gd name="T64" fmla="*/ 2147483647 w 27831"/>
              <a:gd name="T65" fmla="*/ 2147483647 h 2831"/>
              <a:gd name="T66" fmla="*/ 2147483647 w 27831"/>
              <a:gd name="T67" fmla="*/ 2147483647 h 2831"/>
              <a:gd name="T68" fmla="*/ 2147483647 w 27831"/>
              <a:gd name="T69" fmla="*/ 2147483647 h 2831"/>
              <a:gd name="T70" fmla="*/ 2147483647 w 27831"/>
              <a:gd name="T71" fmla="*/ 2147483647 h 2831"/>
              <a:gd name="T72" fmla="*/ 2147483647 w 27831"/>
              <a:gd name="T73" fmla="*/ 2147483647 h 2831"/>
              <a:gd name="T74" fmla="*/ 2147483647 w 27831"/>
              <a:gd name="T75" fmla="*/ 2147483647 h 2831"/>
              <a:gd name="T76" fmla="*/ 2147483647 w 27831"/>
              <a:gd name="T77" fmla="*/ 2147483647 h 2831"/>
              <a:gd name="T78" fmla="*/ 2147483647 w 27831"/>
              <a:gd name="T79" fmla="*/ 2147483647 h 2831"/>
              <a:gd name="T80" fmla="*/ 2147483647 w 27831"/>
              <a:gd name="T81" fmla="*/ 2147483647 h 2831"/>
              <a:gd name="T82" fmla="*/ 2147483647 w 27831"/>
              <a:gd name="T83" fmla="*/ 2147483647 h 2831"/>
              <a:gd name="T84" fmla="*/ 2147483647 w 27831"/>
              <a:gd name="T85" fmla="*/ 2147483647 h 2831"/>
              <a:gd name="T86" fmla="*/ 2147483647 w 27831"/>
              <a:gd name="T87" fmla="*/ 2147483647 h 2831"/>
              <a:gd name="T88" fmla="*/ 2147483647 w 27831"/>
              <a:gd name="T89" fmla="*/ 1999799332 h 2831"/>
              <a:gd name="T90" fmla="*/ 2147483647 w 27831"/>
              <a:gd name="T91" fmla="*/ 1999799332 h 2831"/>
              <a:gd name="T92" fmla="*/ 2147483647 w 27831"/>
              <a:gd name="T93" fmla="*/ 1833896392 h 2831"/>
              <a:gd name="T94" fmla="*/ 2147483647 w 27831"/>
              <a:gd name="T95" fmla="*/ 1833896392 h 2831"/>
              <a:gd name="T96" fmla="*/ 2147483647 w 27831"/>
              <a:gd name="T97" fmla="*/ 1666201203 h 2831"/>
              <a:gd name="T98" fmla="*/ 2147483647 w 27831"/>
              <a:gd name="T99" fmla="*/ 1500298226 h 2831"/>
              <a:gd name="T100" fmla="*/ 2147483647 w 27831"/>
              <a:gd name="T101" fmla="*/ 1166698749 h 2831"/>
              <a:gd name="T102" fmla="*/ 2147483647 w 27831"/>
              <a:gd name="T103" fmla="*/ 1000795772 h 2831"/>
              <a:gd name="T104" fmla="*/ 2147483647 w 27831"/>
              <a:gd name="T105" fmla="*/ 834892796 h 2831"/>
              <a:gd name="T106" fmla="*/ 2147483647 w 27831"/>
              <a:gd name="T107" fmla="*/ 1166698749 h 2831"/>
              <a:gd name="T108" fmla="*/ 2147483647 w 27831"/>
              <a:gd name="T109" fmla="*/ 501293318 h 2831"/>
              <a:gd name="T110" fmla="*/ 2147483647 w 27831"/>
              <a:gd name="T111" fmla="*/ 335341208 h 2831"/>
              <a:gd name="T112" fmla="*/ 2147483647 w 27831"/>
              <a:gd name="T113" fmla="*/ 501293318 h 2831"/>
              <a:gd name="T114" fmla="*/ 2147483647 w 27831"/>
              <a:gd name="T115" fmla="*/ 667197643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lIns="121120" tIns="121120" rIns="121120" bIns="121120" anchor="ctr"/>
          <a:lstStyle/>
          <a:p>
            <a:pPr>
              <a:defRPr/>
            </a:pPr>
            <a:endParaRPr lang="es-AR"/>
          </a:p>
        </p:txBody>
      </p:sp>
      <p:sp>
        <p:nvSpPr>
          <p:cNvPr id="86019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pic>
        <p:nvPicPr>
          <p:cNvPr id="86020" name="Picture 2" descr="C:\Users\wdtoledo\Desktop\Joaquín\dia mund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80975"/>
            <a:ext cx="9505950" cy="712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4 CuadroTexto"/>
          <p:cNvSpPr txBox="1">
            <a:spLocks noChangeArrowheads="1"/>
          </p:cNvSpPr>
          <p:nvPr/>
        </p:nvSpPr>
        <p:spPr bwMode="auto">
          <a:xfrm>
            <a:off x="347682" y="5653091"/>
            <a:ext cx="13201649" cy="116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79" tIns="45637" rIns="91279" bIns="45637">
            <a:spAutoFit/>
          </a:bodyPr>
          <a:lstStyle/>
          <a:p>
            <a:r>
              <a:rPr lang="de-DE" altLang="es-AR" sz="7000" i="1">
                <a:solidFill>
                  <a:srgbClr val="C00000"/>
                </a:solidFill>
              </a:rPr>
              <a:t>Muchas Gracias por su atención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/>
          </p:cNvSpPr>
          <p:nvPr>
            <p:ph type="ctrTitle"/>
          </p:nvPr>
        </p:nvSpPr>
        <p:spPr>
          <a:xfrm>
            <a:off x="0" y="1909570"/>
            <a:ext cx="13681075" cy="1711786"/>
          </a:xfrm>
        </p:spPr>
        <p:txBody>
          <a:bodyPr/>
          <a:lstStyle/>
          <a:p>
            <a:pPr eaLnBrk="1" hangingPunct="1"/>
            <a:r>
              <a:rPr lang="es-ES_tradnl" altLang="es-AR" sz="7000" b="1">
                <a:solidFill>
                  <a:schemeClr val="bg1"/>
                </a:solidFill>
                <a:cs typeface="Arial" charset="0"/>
              </a:rPr>
              <a:t>Muchas </a:t>
            </a:r>
            <a:r>
              <a:rPr lang="es-ES_tradnl" altLang="es-AR" sz="7000" b="1">
                <a:solidFill>
                  <a:schemeClr val="bg1"/>
                </a:solidFill>
              </a:rPr>
              <a:t>gracias</a:t>
            </a:r>
            <a:endParaRPr lang="es-ES" altLang="es-AR" sz="7000" b="1">
              <a:solidFill>
                <a:schemeClr val="bg1"/>
              </a:solidFill>
            </a:endParaRPr>
          </a:p>
        </p:txBody>
      </p:sp>
      <p:sp>
        <p:nvSpPr>
          <p:cNvPr id="24579" name="Marcador de contenido 2"/>
          <p:cNvSpPr txBox="1">
            <a:spLocks/>
          </p:cNvSpPr>
          <p:nvPr/>
        </p:nvSpPr>
        <p:spPr bwMode="auto">
          <a:xfrm>
            <a:off x="3871556" y="4123689"/>
            <a:ext cx="5878588" cy="1542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altLang="es-ES" sz="2500">
                <a:solidFill>
                  <a:srgbClr val="FFFFFF"/>
                </a:solidFill>
              </a:rPr>
              <a:t>direcciondesida@gmail.com  </a:t>
            </a:r>
            <a:r>
              <a:rPr lang="es-ES" altLang="es-ES" sz="2500" b="1">
                <a:solidFill>
                  <a:srgbClr val="FFFFFF"/>
                </a:solidFill>
              </a:rPr>
              <a:t>salud.gob.ar/sida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s-ES" altLang="es-ES" sz="2500">
                <a:solidFill>
                  <a:srgbClr val="FFFFFF"/>
                </a:solidFill>
              </a:rPr>
              <a:t>              /direcciondesida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s-ES" altLang="es-ES" sz="4200">
              <a:solidFill>
                <a:srgbClr val="898989"/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es-ES" altLang="es-ES" sz="4200">
              <a:solidFill>
                <a:srgbClr val="898989"/>
              </a:solidFill>
            </a:endParaRPr>
          </a:p>
        </p:txBody>
      </p:sp>
      <p:sp>
        <p:nvSpPr>
          <p:cNvPr id="24580" name="Shape 269"/>
          <p:cNvSpPr>
            <a:spLocks/>
          </p:cNvSpPr>
          <p:nvPr/>
        </p:nvSpPr>
        <p:spPr bwMode="auto">
          <a:xfrm>
            <a:off x="6156484" y="1081685"/>
            <a:ext cx="1332480" cy="987165"/>
          </a:xfrm>
          <a:custGeom>
            <a:avLst/>
            <a:gdLst>
              <a:gd name="T0" fmla="*/ 2147483646 w 15842"/>
              <a:gd name="T1" fmla="*/ 2147483646 h 15938"/>
              <a:gd name="T2" fmla="*/ 2147483646 w 15842"/>
              <a:gd name="T3" fmla="*/ 2147483646 h 15938"/>
              <a:gd name="T4" fmla="*/ 2147483646 w 15842"/>
              <a:gd name="T5" fmla="*/ 2147483646 h 15938"/>
              <a:gd name="T6" fmla="*/ 2147483646 w 15842"/>
              <a:gd name="T7" fmla="*/ 2147483646 h 15938"/>
              <a:gd name="T8" fmla="*/ 2147483646 w 15842"/>
              <a:gd name="T9" fmla="*/ 2147483646 h 15938"/>
              <a:gd name="T10" fmla="*/ 2147483646 w 15842"/>
              <a:gd name="T11" fmla="*/ 2147483646 h 15938"/>
              <a:gd name="T12" fmla="*/ 2147483646 w 15842"/>
              <a:gd name="T13" fmla="*/ 2147483646 h 15938"/>
              <a:gd name="T14" fmla="*/ 2147483646 w 15842"/>
              <a:gd name="T15" fmla="*/ 2147483646 h 15938"/>
              <a:gd name="T16" fmla="*/ 2147483646 w 15842"/>
              <a:gd name="T17" fmla="*/ 2147483646 h 15938"/>
              <a:gd name="T18" fmla="*/ 2147483646 w 15842"/>
              <a:gd name="T19" fmla="*/ 2147483646 h 15938"/>
              <a:gd name="T20" fmla="*/ 2147483646 w 15842"/>
              <a:gd name="T21" fmla="*/ 2147483646 h 15938"/>
              <a:gd name="T22" fmla="*/ 2147483646 w 15842"/>
              <a:gd name="T23" fmla="*/ 2147483646 h 15938"/>
              <a:gd name="T24" fmla="*/ 2147483646 w 15842"/>
              <a:gd name="T25" fmla="*/ 2147483646 h 15938"/>
              <a:gd name="T26" fmla="*/ 2147483646 w 15842"/>
              <a:gd name="T27" fmla="*/ 2147483646 h 15938"/>
              <a:gd name="T28" fmla="*/ 2147483646 w 15842"/>
              <a:gd name="T29" fmla="*/ 2147483646 h 15938"/>
              <a:gd name="T30" fmla="*/ 2147483646 w 15842"/>
              <a:gd name="T31" fmla="*/ 2147483646 h 15938"/>
              <a:gd name="T32" fmla="*/ 2147483646 w 15842"/>
              <a:gd name="T33" fmla="*/ 2147483646 h 15938"/>
              <a:gd name="T34" fmla="*/ 2147483646 w 15842"/>
              <a:gd name="T35" fmla="*/ 2147483646 h 15938"/>
              <a:gd name="T36" fmla="*/ 2147483646 w 15842"/>
              <a:gd name="T37" fmla="*/ 2147483646 h 15938"/>
              <a:gd name="T38" fmla="*/ 2147483646 w 15842"/>
              <a:gd name="T39" fmla="*/ 2147483646 h 15938"/>
              <a:gd name="T40" fmla="*/ 2147483646 w 15842"/>
              <a:gd name="T41" fmla="*/ 2147483646 h 15938"/>
              <a:gd name="T42" fmla="*/ 2147483646 w 15842"/>
              <a:gd name="T43" fmla="*/ 2147483646 h 15938"/>
              <a:gd name="T44" fmla="*/ 2147483646 w 15842"/>
              <a:gd name="T45" fmla="*/ 2147483646 h 15938"/>
              <a:gd name="T46" fmla="*/ 2147483646 w 15842"/>
              <a:gd name="T47" fmla="*/ 2147483646 h 15938"/>
              <a:gd name="T48" fmla="*/ 2147483646 w 15842"/>
              <a:gd name="T49" fmla="*/ 2147483646 h 15938"/>
              <a:gd name="T50" fmla="*/ 2147483646 w 15842"/>
              <a:gd name="T51" fmla="*/ 2147483646 h 15938"/>
              <a:gd name="T52" fmla="*/ 2147483646 w 15842"/>
              <a:gd name="T53" fmla="*/ 2147483646 h 15938"/>
              <a:gd name="T54" fmla="*/ 2147483646 w 15842"/>
              <a:gd name="T55" fmla="*/ 2147483646 h 15938"/>
              <a:gd name="T56" fmla="*/ 2147483646 w 15842"/>
              <a:gd name="T57" fmla="*/ 2147483646 h 15938"/>
              <a:gd name="T58" fmla="*/ 2147483646 w 15842"/>
              <a:gd name="T59" fmla="*/ 2147483646 h 15938"/>
              <a:gd name="T60" fmla="*/ 2147483646 w 15842"/>
              <a:gd name="T61" fmla="*/ 2147483646 h 15938"/>
              <a:gd name="T62" fmla="*/ 2147483646 w 15842"/>
              <a:gd name="T63" fmla="*/ 2147483646 h 15938"/>
              <a:gd name="T64" fmla="*/ 2147483646 w 15842"/>
              <a:gd name="T65" fmla="*/ 2147483646 h 15938"/>
              <a:gd name="T66" fmla="*/ 2147483646 w 15842"/>
              <a:gd name="T67" fmla="*/ 2147483646 h 15938"/>
              <a:gd name="T68" fmla="*/ 2147483646 w 15842"/>
              <a:gd name="T69" fmla="*/ 2147483646 h 15938"/>
              <a:gd name="T70" fmla="*/ 2147483646 w 15842"/>
              <a:gd name="T71" fmla="*/ 2147483646 h 15938"/>
              <a:gd name="T72" fmla="*/ 2147483646 w 15842"/>
              <a:gd name="T73" fmla="*/ 2147483646 h 15938"/>
              <a:gd name="T74" fmla="*/ 2147483646 w 15842"/>
              <a:gd name="T75" fmla="*/ 2147483646 h 15938"/>
              <a:gd name="T76" fmla="*/ 2147483646 w 15842"/>
              <a:gd name="T77" fmla="*/ 2147483646 h 15938"/>
              <a:gd name="T78" fmla="*/ 2147483646 w 15842"/>
              <a:gd name="T79" fmla="*/ 2147483646 h 15938"/>
              <a:gd name="T80" fmla="*/ 2147483646 w 15842"/>
              <a:gd name="T81" fmla="*/ 2147483646 h 15938"/>
              <a:gd name="T82" fmla="*/ 2147483646 w 15842"/>
              <a:gd name="T83" fmla="*/ 2147483646 h 15938"/>
              <a:gd name="T84" fmla="*/ 2147483646 w 15842"/>
              <a:gd name="T85" fmla="*/ 2147483646 h 15938"/>
              <a:gd name="T86" fmla="*/ 2147483646 w 15842"/>
              <a:gd name="T87" fmla="*/ 2147483646 h 15938"/>
              <a:gd name="T88" fmla="*/ 2147483646 w 15842"/>
              <a:gd name="T89" fmla="*/ 2147483646 h 15938"/>
              <a:gd name="T90" fmla="*/ 2147483646 w 15842"/>
              <a:gd name="T91" fmla="*/ 2147483646 h 15938"/>
              <a:gd name="T92" fmla="*/ 2147483646 w 15842"/>
              <a:gd name="T93" fmla="*/ 2147483646 h 15938"/>
              <a:gd name="T94" fmla="*/ 2147483646 w 15842"/>
              <a:gd name="T95" fmla="*/ 2147483646 h 15938"/>
              <a:gd name="T96" fmla="*/ 2147483646 w 15842"/>
              <a:gd name="T97" fmla="*/ 2147483646 h 15938"/>
              <a:gd name="T98" fmla="*/ 2147483646 w 15842"/>
              <a:gd name="T99" fmla="*/ 2147483646 h 15938"/>
              <a:gd name="T100" fmla="*/ 2147483646 w 15842"/>
              <a:gd name="T101" fmla="*/ 2147483646 h 15938"/>
              <a:gd name="T102" fmla="*/ 2147483646 w 15842"/>
              <a:gd name="T103" fmla="*/ 2147483646 h 15938"/>
              <a:gd name="T104" fmla="*/ 2147483646 w 15842"/>
              <a:gd name="T105" fmla="*/ 2147483646 h 15938"/>
              <a:gd name="T106" fmla="*/ 2147483646 w 15842"/>
              <a:gd name="T107" fmla="*/ 2147483646 h 15938"/>
              <a:gd name="T108" fmla="*/ 2147483646 w 15842"/>
              <a:gd name="T109" fmla="*/ 2147483646 h 15938"/>
              <a:gd name="T110" fmla="*/ 2147483646 w 15842"/>
              <a:gd name="T111" fmla="*/ 2147483646 h 15938"/>
              <a:gd name="T112" fmla="*/ 2147483646 w 15842"/>
              <a:gd name="T113" fmla="*/ 2147483646 h 15938"/>
              <a:gd name="T114" fmla="*/ 2147483646 w 15842"/>
              <a:gd name="T115" fmla="*/ 2147483646 h 15938"/>
              <a:gd name="T116" fmla="*/ 2147483646 w 15842"/>
              <a:gd name="T117" fmla="*/ 2147483646 h 15938"/>
              <a:gd name="T118" fmla="*/ 2147483646 w 15842"/>
              <a:gd name="T119" fmla="*/ 2147483646 h 15938"/>
              <a:gd name="T120" fmla="*/ 2147483646 w 15842"/>
              <a:gd name="T121" fmla="*/ 2147483646 h 1593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5842"/>
              <a:gd name="T184" fmla="*/ 0 h 15938"/>
              <a:gd name="T185" fmla="*/ 15842 w 15842"/>
              <a:gd name="T186" fmla="*/ 15938 h 15938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lnTo>
                  <a:pt x="4794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lnTo>
                  <a:pt x="11169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lnTo>
                  <a:pt x="477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lnTo>
                  <a:pt x="1114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lnTo>
                  <a:pt x="8493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310" tIns="121310" rIns="121310" bIns="121310" anchor="ctr"/>
          <a:lstStyle/>
          <a:p>
            <a:endParaRPr lang="de-DE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24581" name="Shape 270"/>
          <p:cNvSpPr>
            <a:spLocks/>
          </p:cNvSpPr>
          <p:nvPr/>
        </p:nvSpPr>
        <p:spPr bwMode="auto">
          <a:xfrm>
            <a:off x="5009270" y="3439327"/>
            <a:ext cx="2795594" cy="147025"/>
          </a:xfrm>
          <a:custGeom>
            <a:avLst/>
            <a:gdLst>
              <a:gd name="T0" fmla="*/ 2147483646 w 27831"/>
              <a:gd name="T1" fmla="*/ 2147483646 h 2831"/>
              <a:gd name="T2" fmla="*/ 2147483646 w 27831"/>
              <a:gd name="T3" fmla="*/ 2147483646 h 2831"/>
              <a:gd name="T4" fmla="*/ 2147483646 w 27831"/>
              <a:gd name="T5" fmla="*/ 2147483646 h 2831"/>
              <a:gd name="T6" fmla="*/ 2147483646 w 27831"/>
              <a:gd name="T7" fmla="*/ 2147483646 h 2831"/>
              <a:gd name="T8" fmla="*/ 2147483646 w 27831"/>
              <a:gd name="T9" fmla="*/ 2147483646 h 2831"/>
              <a:gd name="T10" fmla="*/ 2147483646 w 27831"/>
              <a:gd name="T11" fmla="*/ 2147483646 h 2831"/>
              <a:gd name="T12" fmla="*/ 2147483646 w 27831"/>
              <a:gd name="T13" fmla="*/ 2147483646 h 2831"/>
              <a:gd name="T14" fmla="*/ 2147483646 w 27831"/>
              <a:gd name="T15" fmla="*/ 2147483646 h 2831"/>
              <a:gd name="T16" fmla="*/ 2147483646 w 27831"/>
              <a:gd name="T17" fmla="*/ 2147483646 h 2831"/>
              <a:gd name="T18" fmla="*/ 2147483646 w 27831"/>
              <a:gd name="T19" fmla="*/ 2147483646 h 2831"/>
              <a:gd name="T20" fmla="*/ 2147483646 w 27831"/>
              <a:gd name="T21" fmla="*/ 2147483646 h 2831"/>
              <a:gd name="T22" fmla="*/ 2147483646 w 27831"/>
              <a:gd name="T23" fmla="*/ 2147483646 h 2831"/>
              <a:gd name="T24" fmla="*/ 2147483646 w 27831"/>
              <a:gd name="T25" fmla="*/ 2147483646 h 2831"/>
              <a:gd name="T26" fmla="*/ 2147483646 w 27831"/>
              <a:gd name="T27" fmla="*/ 2147483646 h 2831"/>
              <a:gd name="T28" fmla="*/ 2147483646 w 27831"/>
              <a:gd name="T29" fmla="*/ 2147483646 h 2831"/>
              <a:gd name="T30" fmla="*/ 2147483646 w 27831"/>
              <a:gd name="T31" fmla="*/ 2147483646 h 2831"/>
              <a:gd name="T32" fmla="*/ 2147483646 w 27831"/>
              <a:gd name="T33" fmla="*/ 2147483646 h 2831"/>
              <a:gd name="T34" fmla="*/ 2147483646 w 27831"/>
              <a:gd name="T35" fmla="*/ 2147483646 h 2831"/>
              <a:gd name="T36" fmla="*/ 2147483646 w 27831"/>
              <a:gd name="T37" fmla="*/ 2147483646 h 2831"/>
              <a:gd name="T38" fmla="*/ 2147483646 w 27831"/>
              <a:gd name="T39" fmla="*/ 2147483646 h 2831"/>
              <a:gd name="T40" fmla="*/ 2147483646 w 27831"/>
              <a:gd name="T41" fmla="*/ 2147483646 h 2831"/>
              <a:gd name="T42" fmla="*/ 2147483646 w 27831"/>
              <a:gd name="T43" fmla="*/ 2147483646 h 2831"/>
              <a:gd name="T44" fmla="*/ 2147483646 w 27831"/>
              <a:gd name="T45" fmla="*/ 2147483646 h 2831"/>
              <a:gd name="T46" fmla="*/ 2147483646 w 27831"/>
              <a:gd name="T47" fmla="*/ 2147483646 h 2831"/>
              <a:gd name="T48" fmla="*/ 2147483646 w 27831"/>
              <a:gd name="T49" fmla="*/ 2147483646 h 2831"/>
              <a:gd name="T50" fmla="*/ 2147483646 w 27831"/>
              <a:gd name="T51" fmla="*/ 2147483646 h 2831"/>
              <a:gd name="T52" fmla="*/ 2147483646 w 27831"/>
              <a:gd name="T53" fmla="*/ 2147483646 h 2831"/>
              <a:gd name="T54" fmla="*/ 2147483646 w 27831"/>
              <a:gd name="T55" fmla="*/ 2147483646 h 2831"/>
              <a:gd name="T56" fmla="*/ 2147483646 w 27831"/>
              <a:gd name="T57" fmla="*/ 2147483646 h 2831"/>
              <a:gd name="T58" fmla="*/ 2147483646 w 27831"/>
              <a:gd name="T59" fmla="*/ 2147483646 h 2831"/>
              <a:gd name="T60" fmla="*/ 2147483646 w 27831"/>
              <a:gd name="T61" fmla="*/ 2147483646 h 2831"/>
              <a:gd name="T62" fmla="*/ 2147483646 w 27831"/>
              <a:gd name="T63" fmla="*/ 2147483646 h 2831"/>
              <a:gd name="T64" fmla="*/ 2147483646 w 27831"/>
              <a:gd name="T65" fmla="*/ 2147483646 h 2831"/>
              <a:gd name="T66" fmla="*/ 2147483646 w 27831"/>
              <a:gd name="T67" fmla="*/ 2147483646 h 2831"/>
              <a:gd name="T68" fmla="*/ 2147483646 w 27831"/>
              <a:gd name="T69" fmla="*/ 2147483646 h 2831"/>
              <a:gd name="T70" fmla="*/ 2147483646 w 27831"/>
              <a:gd name="T71" fmla="*/ 2147483646 h 2831"/>
              <a:gd name="T72" fmla="*/ 2147483646 w 27831"/>
              <a:gd name="T73" fmla="*/ 2147483646 h 2831"/>
              <a:gd name="T74" fmla="*/ 2147483646 w 27831"/>
              <a:gd name="T75" fmla="*/ 2147483646 h 2831"/>
              <a:gd name="T76" fmla="*/ 2147483646 w 27831"/>
              <a:gd name="T77" fmla="*/ 2147483646 h 2831"/>
              <a:gd name="T78" fmla="*/ 2147483646 w 27831"/>
              <a:gd name="T79" fmla="*/ 2147483646 h 2831"/>
              <a:gd name="T80" fmla="*/ 2147483646 w 27831"/>
              <a:gd name="T81" fmla="*/ 2147483646 h 2831"/>
              <a:gd name="T82" fmla="*/ 2147483646 w 27831"/>
              <a:gd name="T83" fmla="*/ 2147483646 h 2831"/>
              <a:gd name="T84" fmla="*/ 2147483646 w 27831"/>
              <a:gd name="T85" fmla="*/ 2147483646 h 2831"/>
              <a:gd name="T86" fmla="*/ 2147483646 w 27831"/>
              <a:gd name="T87" fmla="*/ 2147483646 h 2831"/>
              <a:gd name="T88" fmla="*/ 2147483646 w 27831"/>
              <a:gd name="T89" fmla="*/ 2147483646 h 2831"/>
              <a:gd name="T90" fmla="*/ 2147483646 w 27831"/>
              <a:gd name="T91" fmla="*/ 2147483646 h 2831"/>
              <a:gd name="T92" fmla="*/ 2147483646 w 27831"/>
              <a:gd name="T93" fmla="*/ 2147483646 h 2831"/>
              <a:gd name="T94" fmla="*/ 2147483646 w 27831"/>
              <a:gd name="T95" fmla="*/ 2147483646 h 2831"/>
              <a:gd name="T96" fmla="*/ 2147483646 w 27831"/>
              <a:gd name="T97" fmla="*/ 2147483646 h 2831"/>
              <a:gd name="T98" fmla="*/ 2147483646 w 27831"/>
              <a:gd name="T99" fmla="*/ 2147483646 h 2831"/>
              <a:gd name="T100" fmla="*/ 2147483646 w 27831"/>
              <a:gd name="T101" fmla="*/ 2147483646 h 2831"/>
              <a:gd name="T102" fmla="*/ 2147483646 w 27831"/>
              <a:gd name="T103" fmla="*/ 2147483646 h 2831"/>
              <a:gd name="T104" fmla="*/ 2147483646 w 27831"/>
              <a:gd name="T105" fmla="*/ 2147483646 h 2831"/>
              <a:gd name="T106" fmla="*/ 2147483646 w 27831"/>
              <a:gd name="T107" fmla="*/ 2147483646 h 2831"/>
              <a:gd name="T108" fmla="*/ 2147483646 w 27831"/>
              <a:gd name="T109" fmla="*/ 2147483646 h 2831"/>
              <a:gd name="T110" fmla="*/ 2147483646 w 27831"/>
              <a:gd name="T111" fmla="*/ 2147483646 h 2831"/>
              <a:gd name="T112" fmla="*/ 2147483646 w 27831"/>
              <a:gd name="T113" fmla="*/ 2147483646 h 2831"/>
              <a:gd name="T114" fmla="*/ 2147483646 w 27831"/>
              <a:gd name="T115" fmla="*/ 2147483646 h 283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831"/>
              <a:gd name="T175" fmla="*/ 0 h 2831"/>
              <a:gd name="T176" fmla="*/ 27831 w 27831"/>
              <a:gd name="T177" fmla="*/ 2831 h 283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lnTo>
                  <a:pt x="27264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lnTo>
                  <a:pt x="2018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310" tIns="121310" rIns="121310" bIns="121310" anchor="ctr"/>
          <a:lstStyle/>
          <a:p>
            <a:endParaRPr lang="de-DE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2458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7864" y="5044342"/>
            <a:ext cx="1451240" cy="32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C:\Users\wdtoledo\Desktop\mis documentos\logo hepatit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21" t="1823" r="806" b="39690"/>
          <a:stretch>
            <a:fillRect/>
          </a:stretch>
        </p:blipFill>
        <p:spPr bwMode="auto">
          <a:xfrm>
            <a:off x="5237294" y="5434658"/>
            <a:ext cx="3320511" cy="4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7 CuadroTexto"/>
          <p:cNvSpPr txBox="1">
            <a:spLocks noChangeArrowheads="1"/>
          </p:cNvSpPr>
          <p:nvPr/>
        </p:nvSpPr>
        <p:spPr bwMode="auto">
          <a:xfrm>
            <a:off x="5023522" y="5986003"/>
            <a:ext cx="3634036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43" tIns="60673" rIns="121343" bIns="6067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s-AR" altLang="es-AR">
                <a:solidFill>
                  <a:prstClr val="white"/>
                </a:solidFill>
              </a:rPr>
              <a:t>pnhepatitis@gmail.com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38085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hape 347"/>
          <p:cNvSpPr>
            <a:spLocks/>
          </p:cNvSpPr>
          <p:nvPr/>
        </p:nvSpPr>
        <p:spPr bwMode="auto">
          <a:xfrm>
            <a:off x="11798319" y="330200"/>
            <a:ext cx="1050925" cy="681038"/>
          </a:xfrm>
          <a:custGeom>
            <a:avLst/>
            <a:gdLst>
              <a:gd name="T0" fmla="*/ 2147483647 w 17495"/>
              <a:gd name="T1" fmla="*/ 2147483647 h 15330"/>
              <a:gd name="T2" fmla="*/ 2147483647 w 17495"/>
              <a:gd name="T3" fmla="*/ 2147483647 h 15330"/>
              <a:gd name="T4" fmla="*/ 2147483647 w 17495"/>
              <a:gd name="T5" fmla="*/ 2147483647 h 15330"/>
              <a:gd name="T6" fmla="*/ 2147483647 w 17495"/>
              <a:gd name="T7" fmla="*/ 2147483647 h 15330"/>
              <a:gd name="T8" fmla="*/ 2147483647 w 17495"/>
              <a:gd name="T9" fmla="*/ 2147483647 h 15330"/>
              <a:gd name="T10" fmla="*/ 2147483647 w 17495"/>
              <a:gd name="T11" fmla="*/ 2147483647 h 15330"/>
              <a:gd name="T12" fmla="*/ 2147483647 w 17495"/>
              <a:gd name="T13" fmla="*/ 2147483647 h 15330"/>
              <a:gd name="T14" fmla="*/ 2147483647 w 17495"/>
              <a:gd name="T15" fmla="*/ 2147483647 h 15330"/>
              <a:gd name="T16" fmla="*/ 2147483647 w 17495"/>
              <a:gd name="T17" fmla="*/ 2147483647 h 15330"/>
              <a:gd name="T18" fmla="*/ 2147483647 w 17495"/>
              <a:gd name="T19" fmla="*/ 2147483647 h 15330"/>
              <a:gd name="T20" fmla="*/ 2147483647 w 17495"/>
              <a:gd name="T21" fmla="*/ 2147483647 h 15330"/>
              <a:gd name="T22" fmla="*/ 2147483647 w 17495"/>
              <a:gd name="T23" fmla="*/ 2147483647 h 15330"/>
              <a:gd name="T24" fmla="*/ 2147483647 w 17495"/>
              <a:gd name="T25" fmla="*/ 2147483647 h 15330"/>
              <a:gd name="T26" fmla="*/ 2147483647 w 17495"/>
              <a:gd name="T27" fmla="*/ 2147483647 h 15330"/>
              <a:gd name="T28" fmla="*/ 2147483647 w 17495"/>
              <a:gd name="T29" fmla="*/ 2147483647 h 15330"/>
              <a:gd name="T30" fmla="*/ 2147483647 w 17495"/>
              <a:gd name="T31" fmla="*/ 2147483647 h 15330"/>
              <a:gd name="T32" fmla="*/ 2147483647 w 17495"/>
              <a:gd name="T33" fmla="*/ 2147483647 h 15330"/>
              <a:gd name="T34" fmla="*/ 2147483647 w 17495"/>
              <a:gd name="T35" fmla="*/ 2147483647 h 15330"/>
              <a:gd name="T36" fmla="*/ 2147483647 w 17495"/>
              <a:gd name="T37" fmla="*/ 2147483647 h 15330"/>
              <a:gd name="T38" fmla="*/ 2147483647 w 17495"/>
              <a:gd name="T39" fmla="*/ 2147483647 h 15330"/>
              <a:gd name="T40" fmla="*/ 2147483647 w 17495"/>
              <a:gd name="T41" fmla="*/ 2147483647 h 15330"/>
              <a:gd name="T42" fmla="*/ 2147483647 w 17495"/>
              <a:gd name="T43" fmla="*/ 2147483647 h 15330"/>
              <a:gd name="T44" fmla="*/ 2147483647 w 17495"/>
              <a:gd name="T45" fmla="*/ 2147483647 h 15330"/>
              <a:gd name="T46" fmla="*/ 2147483647 w 17495"/>
              <a:gd name="T47" fmla="*/ 2147483647 h 15330"/>
              <a:gd name="T48" fmla="*/ 2147483647 w 17495"/>
              <a:gd name="T49" fmla="*/ 2147483647 h 15330"/>
              <a:gd name="T50" fmla="*/ 2147483647 w 17495"/>
              <a:gd name="T51" fmla="*/ 2147483647 h 15330"/>
              <a:gd name="T52" fmla="*/ 2147483647 w 17495"/>
              <a:gd name="T53" fmla="*/ 2147483647 h 15330"/>
              <a:gd name="T54" fmla="*/ 2147483647 w 17495"/>
              <a:gd name="T55" fmla="*/ 2147483647 h 15330"/>
              <a:gd name="T56" fmla="*/ 2147483647 w 17495"/>
              <a:gd name="T57" fmla="*/ 2147483647 h 15330"/>
              <a:gd name="T58" fmla="*/ 2147483647 w 17495"/>
              <a:gd name="T59" fmla="*/ 2147483647 h 15330"/>
              <a:gd name="T60" fmla="*/ 2147483647 w 17495"/>
              <a:gd name="T61" fmla="*/ 2147483647 h 15330"/>
              <a:gd name="T62" fmla="*/ 2147483647 w 17495"/>
              <a:gd name="T63" fmla="*/ 2147483647 h 15330"/>
              <a:gd name="T64" fmla="*/ 2147483647 w 17495"/>
              <a:gd name="T65" fmla="*/ 2147483647 h 15330"/>
              <a:gd name="T66" fmla="*/ 2147483647 w 17495"/>
              <a:gd name="T67" fmla="*/ 2147483647 h 15330"/>
              <a:gd name="T68" fmla="*/ 2147483647 w 17495"/>
              <a:gd name="T69" fmla="*/ 2147483647 h 15330"/>
              <a:gd name="T70" fmla="*/ 2147483647 w 17495"/>
              <a:gd name="T71" fmla="*/ 2147483647 h 15330"/>
              <a:gd name="T72" fmla="*/ 2147483647 w 17495"/>
              <a:gd name="T73" fmla="*/ 2147483647 h 15330"/>
              <a:gd name="T74" fmla="*/ 2147483647 w 17495"/>
              <a:gd name="T75" fmla="*/ 2147483647 h 15330"/>
              <a:gd name="T76" fmla="*/ 2147483647 w 17495"/>
              <a:gd name="T77" fmla="*/ 2147483647 h 15330"/>
              <a:gd name="T78" fmla="*/ 2147483647 w 17495"/>
              <a:gd name="T79" fmla="*/ 2147483647 h 15330"/>
              <a:gd name="T80" fmla="*/ 2147483647 w 17495"/>
              <a:gd name="T81" fmla="*/ 2147483647 h 15330"/>
              <a:gd name="T82" fmla="*/ 2147483647 w 17495"/>
              <a:gd name="T83" fmla="*/ 2147483647 h 15330"/>
              <a:gd name="T84" fmla="*/ 2147483647 w 17495"/>
              <a:gd name="T85" fmla="*/ 2147483647 h 15330"/>
              <a:gd name="T86" fmla="*/ 2147483647 w 17495"/>
              <a:gd name="T87" fmla="*/ 2147483647 h 15330"/>
              <a:gd name="T88" fmla="*/ 2147483647 w 17495"/>
              <a:gd name="T89" fmla="*/ 2147483647 h 15330"/>
              <a:gd name="T90" fmla="*/ 2147483647 w 17495"/>
              <a:gd name="T91" fmla="*/ 2147483647 h 15330"/>
              <a:gd name="T92" fmla="*/ 2147483647 w 17495"/>
              <a:gd name="T93" fmla="*/ 2147483647 h 15330"/>
              <a:gd name="T94" fmla="*/ 2147483647 w 17495"/>
              <a:gd name="T95" fmla="*/ 2147483647 h 15330"/>
              <a:gd name="T96" fmla="*/ 2147483647 w 17495"/>
              <a:gd name="T97" fmla="*/ 2147483647 h 15330"/>
              <a:gd name="T98" fmla="*/ 2147483647 w 17495"/>
              <a:gd name="T99" fmla="*/ 2147483647 h 15330"/>
              <a:gd name="T100" fmla="*/ 2147483647 w 17495"/>
              <a:gd name="T101" fmla="*/ 2147483647 h 15330"/>
              <a:gd name="T102" fmla="*/ 2147483647 w 17495"/>
              <a:gd name="T103" fmla="*/ 2147483647 h 15330"/>
              <a:gd name="T104" fmla="*/ 0 w 17495"/>
              <a:gd name="T105" fmla="*/ 2147483647 h 15330"/>
              <a:gd name="T106" fmla="*/ 2147483647 w 17495"/>
              <a:gd name="T107" fmla="*/ 2147483647 h 15330"/>
              <a:gd name="T108" fmla="*/ 2147483647 w 17495"/>
              <a:gd name="T109" fmla="*/ 2147483647 h 15330"/>
              <a:gd name="T110" fmla="*/ 2147483647 w 17495"/>
              <a:gd name="T111" fmla="*/ 2147483647 h 15330"/>
              <a:gd name="T112" fmla="*/ 2147483647 w 17495"/>
              <a:gd name="T113" fmla="*/ 2147483647 h 15330"/>
              <a:gd name="T114" fmla="*/ 2147483647 w 17495"/>
              <a:gd name="T115" fmla="*/ 2147483647 h 15330"/>
              <a:gd name="T116" fmla="*/ 2147483647 w 17495"/>
              <a:gd name="T117" fmla="*/ 2147483647 h 15330"/>
              <a:gd name="T118" fmla="*/ 2147483647 w 17495"/>
              <a:gd name="T119" fmla="*/ 2147483647 h 15330"/>
              <a:gd name="T120" fmla="*/ 2147483647 w 17495"/>
              <a:gd name="T121" fmla="*/ 2147483647 h 153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7495"/>
              <a:gd name="T184" fmla="*/ 0 h 15330"/>
              <a:gd name="T185" fmla="*/ 17495 w 17495"/>
              <a:gd name="T186" fmla="*/ 15330 h 153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lnTo>
                  <a:pt x="464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lnTo>
                  <a:pt x="4939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lnTo>
                  <a:pt x="5815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lnTo>
                  <a:pt x="3407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lnTo>
                  <a:pt x="4039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lnTo>
                  <a:pt x="2239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lnTo>
                  <a:pt x="2896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lnTo>
                  <a:pt x="705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lnTo>
                  <a:pt x="7665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lnTo>
                  <a:pt x="817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lnTo>
                  <a:pt x="8687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lnTo>
                  <a:pt x="9441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lnTo>
                  <a:pt x="11996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lnTo>
                  <a:pt x="12993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lnTo>
                  <a:pt x="1311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lnTo>
                  <a:pt x="15037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lnTo>
                  <a:pt x="15962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lnTo>
                  <a:pt x="2750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lnTo>
                  <a:pt x="10122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lnTo>
                  <a:pt x="6375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lnTo>
                  <a:pt x="5134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120" tIns="121120" rIns="121120" bIns="121120" anchor="ctr"/>
          <a:lstStyle/>
          <a:p>
            <a:endParaRPr lang="de-DE"/>
          </a:p>
        </p:txBody>
      </p:sp>
      <p:pic>
        <p:nvPicPr>
          <p:cNvPr id="67587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227" y="539750"/>
            <a:ext cx="98647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6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070081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A7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8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1" name="1 Título"/>
          <p:cNvSpPr>
            <a:spLocks noGrp="1"/>
          </p:cNvSpPr>
          <p:nvPr>
            <p:ph type="title"/>
          </p:nvPr>
        </p:nvSpPr>
        <p:spPr>
          <a:xfrm>
            <a:off x="534430" y="2205368"/>
            <a:ext cx="12505357" cy="1338974"/>
          </a:xfrm>
          <a:solidFill>
            <a:srgbClr val="F9B710">
              <a:alpha val="87842"/>
            </a:srgbClr>
          </a:solidFill>
        </p:spPr>
        <p:txBody>
          <a:bodyPr/>
          <a:lstStyle/>
          <a:p>
            <a:pPr algn="just"/>
            <a:r>
              <a:rPr lang="es-AR" altLang="es-AR" sz="3200" dirty="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15" name="1 Título"/>
          <p:cNvSpPr txBox="1">
            <a:spLocks/>
          </p:cNvSpPr>
          <p:nvPr/>
        </p:nvSpPr>
        <p:spPr bwMode="auto">
          <a:xfrm>
            <a:off x="534430" y="3701878"/>
            <a:ext cx="12505357" cy="1338973"/>
          </a:xfrm>
          <a:prstGeom prst="rect">
            <a:avLst/>
          </a:prstGeom>
          <a:solidFill>
            <a:srgbClr val="A5CD3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03" tIns="60653" rIns="121303" bIns="6065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/>
            <a:r>
              <a:rPr lang="es-AR" altLang="es-AR" sz="3200" dirty="0">
                <a:solidFill>
                  <a:prstClr val="black"/>
                </a:solidFill>
                <a:latin typeface="Arial" charset="0"/>
              </a:rPr>
              <a:t>2. Eje estratégico: Concientizar al personal de salud, población general y organizaciones civiles para un abordaje completo de las hepatitis virales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 bwMode="auto">
          <a:xfrm>
            <a:off x="534430" y="6082276"/>
            <a:ext cx="12505357" cy="813885"/>
          </a:xfrm>
          <a:prstGeom prst="rect">
            <a:avLst/>
          </a:prstGeom>
          <a:solidFill>
            <a:srgbClr val="BF253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03" tIns="60653" rIns="121303" bIns="60653" anchor="ctr"/>
          <a:lstStyle/>
          <a:p>
            <a:r>
              <a:rPr lang="es-AR" altLang="es-AR" sz="3200" dirty="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t>4. Eje estratégico: Optimizar la gestión de insumos 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 bwMode="auto">
          <a:xfrm>
            <a:off x="534430" y="5208870"/>
            <a:ext cx="12505357" cy="728122"/>
          </a:xfrm>
          <a:prstGeom prst="rect">
            <a:avLst/>
          </a:prstGeom>
          <a:solidFill>
            <a:srgbClr val="55A7A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03" tIns="60653" rIns="121303" bIns="60653" anchor="ctr"/>
          <a:lstStyle/>
          <a:p>
            <a:r>
              <a:rPr lang="es-AR" altLang="es-AR" sz="32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t>3. Eje estratégico: Reducir las  barreras de comunicación del Programa</a:t>
            </a:r>
          </a:p>
        </p:txBody>
      </p:sp>
      <p:sp>
        <p:nvSpPr>
          <p:cNvPr id="8199" name="8 CuadroTexto"/>
          <p:cNvSpPr txBox="1">
            <a:spLocks noChangeArrowheads="1"/>
          </p:cNvSpPr>
          <p:nvPr/>
        </p:nvSpPr>
        <p:spPr bwMode="auto">
          <a:xfrm>
            <a:off x="1603251" y="1023924"/>
            <a:ext cx="9726389" cy="7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03" tIns="60653" rIns="121303" bIns="60653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s-AR" altLang="es-AR" sz="4200" b="1">
                <a:solidFill>
                  <a:prstClr val="black"/>
                </a:solidFill>
                <a:latin typeface="Arial" charset="0"/>
              </a:rPr>
              <a:t>Ejes estratégicos del Programa</a:t>
            </a:r>
          </a:p>
        </p:txBody>
      </p:sp>
      <p:cxnSp>
        <p:nvCxnSpPr>
          <p:cNvPr id="11" name="10 Conector recto"/>
          <p:cNvCxnSpPr>
            <a:cxnSpLocks noChangeShapeType="1"/>
          </p:cNvCxnSpPr>
          <p:nvPr/>
        </p:nvCxnSpPr>
        <p:spPr bwMode="auto">
          <a:xfrm>
            <a:off x="534418" y="1668029"/>
            <a:ext cx="12388973" cy="0"/>
          </a:xfrm>
          <a:prstGeom prst="line">
            <a:avLst/>
          </a:prstGeom>
          <a:noFill/>
          <a:ln w="38100">
            <a:solidFill>
              <a:srgbClr val="003B57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</p:spTree>
    <p:extLst>
      <p:ext uri="{BB962C8B-B14F-4D97-AF65-F5344CB8AC3E}">
        <p14:creationId xmlns:p14="http://schemas.microsoft.com/office/powerpoint/2010/main" xmlns="" val="112363808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" grpId="0" animBg="1"/>
      <p:bldP spid="15" grpId="0" animBg="1"/>
      <p:bldP spid="20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4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Flecha doblada hacia arriba"/>
          <p:cNvSpPr/>
          <p:nvPr/>
        </p:nvSpPr>
        <p:spPr>
          <a:xfrm rot="5400000">
            <a:off x="2009641" y="4558405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7" tIns="60665" rIns="121327" bIns="60665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9236" name="13 CuadroTexto"/>
          <p:cNvSpPr txBox="1">
            <a:spLocks noChangeArrowheads="1"/>
          </p:cNvSpPr>
          <p:nvPr/>
        </p:nvSpPr>
        <p:spPr bwMode="auto">
          <a:xfrm>
            <a:off x="2531951" y="4415991"/>
            <a:ext cx="11149126" cy="95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Difusión en medios de comunicación masiva. </a:t>
            </a:r>
          </a:p>
          <a:p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Fortalecer el vínculo con el referente de jurisdicción. </a:t>
            </a:r>
            <a:r>
              <a:rPr lang="es-AR" altLang="es-AR" dirty="0" err="1">
                <a:solidFill>
                  <a:prstClr val="black"/>
                </a:solidFill>
                <a:latin typeface="Arial" charset="0"/>
              </a:rPr>
              <a:t>Dx</a:t>
            </a:r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 situación</a:t>
            </a:r>
          </a:p>
          <a:p>
            <a:r>
              <a:rPr lang="es-AR" altLang="es-AR" dirty="0" smtClean="0">
                <a:solidFill>
                  <a:prstClr val="black"/>
                </a:solidFill>
                <a:latin typeface="Arial" charset="0"/>
              </a:rPr>
              <a:t>Distribución </a:t>
            </a:r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de materiales impresos.</a:t>
            </a:r>
          </a:p>
        </p:txBody>
      </p:sp>
      <p:sp>
        <p:nvSpPr>
          <p:cNvPr id="9221" name="17 CuadroTexto"/>
          <p:cNvSpPr txBox="1">
            <a:spLocks noChangeArrowheads="1"/>
          </p:cNvSpPr>
          <p:nvPr/>
        </p:nvSpPr>
        <p:spPr bwMode="auto">
          <a:xfrm>
            <a:off x="2501072" y="3145279"/>
            <a:ext cx="9726389" cy="6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Campaña de impacto mediático: comunicado de prensa, difusión en medios audio visuales, redes sociales. </a:t>
            </a:r>
            <a:endParaRPr lang="es-AR" altLang="es-AR" dirty="0">
              <a:solidFill>
                <a:prstClr val="black"/>
              </a:solidFill>
            </a:endParaRP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2012024" y="3128417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7" tIns="60665" rIns="121327" bIns="60665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>
          <a:xfrm rot="5400000">
            <a:off x="551285" y="8834370"/>
            <a:ext cx="393815" cy="42753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7" tIns="60665" rIns="121327" bIns="60665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9224" name="10 CuadroTexto"/>
          <p:cNvSpPr txBox="1">
            <a:spLocks noChangeArrowheads="1"/>
          </p:cNvSpPr>
          <p:nvPr/>
        </p:nvSpPr>
        <p:spPr bwMode="auto">
          <a:xfrm>
            <a:off x="1175718" y="8929991"/>
            <a:ext cx="10153922" cy="4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solidFill>
                  <a:prstClr val="black"/>
                </a:solidFill>
                <a:latin typeface="Arial" charset="0"/>
              </a:rPr>
              <a:t>Transmisión vertical: participación activa en el comité. </a:t>
            </a:r>
            <a:endParaRPr lang="es-AR" altLang="es-AR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20 Flecha doblada hacia arriba"/>
          <p:cNvSpPr/>
          <p:nvPr/>
        </p:nvSpPr>
        <p:spPr>
          <a:xfrm rot="5400000">
            <a:off x="551277" y="8125501"/>
            <a:ext cx="393816" cy="42753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7" tIns="60665" rIns="121327" bIns="60665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9226" name="10 CuadroTexto"/>
          <p:cNvSpPr txBox="1">
            <a:spLocks noChangeArrowheads="1"/>
          </p:cNvSpPr>
          <p:nvPr/>
        </p:nvSpPr>
        <p:spPr bwMode="auto">
          <a:xfrm>
            <a:off x="1175720" y="8221125"/>
            <a:ext cx="11222756" cy="39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solidFill>
                  <a:prstClr val="black"/>
                </a:solidFill>
                <a:latin typeface="Arial" charset="0"/>
              </a:rPr>
              <a:t>Jornadas científicas: participación en eventos nacionales y en el Summit de San Pablo, Brasil </a:t>
            </a:r>
            <a:endParaRPr lang="es-AR" altLang="es-AR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27" name="1 Título"/>
          <p:cNvSpPr>
            <a:spLocks noGrp="1"/>
          </p:cNvSpPr>
          <p:nvPr>
            <p:ph type="title"/>
          </p:nvPr>
        </p:nvSpPr>
        <p:spPr>
          <a:xfrm>
            <a:off x="418033" y="887405"/>
            <a:ext cx="12505358" cy="1338973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79" y="2579931"/>
            <a:ext cx="8512669" cy="406068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27" tIns="60665" rIns="121327" bIns="60665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Espacio</a:t>
            </a:r>
            <a:r>
              <a:rPr lang="en-US" dirty="0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 de </a:t>
            </a:r>
            <a:r>
              <a:rPr lang="en-US" dirty="0" err="1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difusión</a:t>
            </a:r>
            <a:r>
              <a:rPr lang="en-US" dirty="0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 en el </a:t>
            </a:r>
            <a:r>
              <a:rPr lang="en-US" dirty="0" err="1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día</a:t>
            </a:r>
            <a:r>
              <a:rPr lang="en-US" dirty="0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 Mundial de </a:t>
            </a:r>
            <a:r>
              <a:rPr lang="en-US" dirty="0" err="1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las</a:t>
            </a:r>
            <a:r>
              <a:rPr lang="en-US" dirty="0">
                <a:solidFill>
                  <a:srgbClr val="003B57"/>
                </a:solidFill>
                <a:latin typeface="Arial" pitchFamily="34" charset="0"/>
                <a:ea typeface="MS PGothic" pitchFamily="34" charset="-128"/>
              </a:rPr>
              <a:t> Hepatitis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5280" y="4008169"/>
            <a:ext cx="4310964" cy="407819"/>
          </a:xfrm>
          <a:prstGeom prst="rect">
            <a:avLst/>
          </a:prstGeom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27" tIns="60665" rIns="121327" bIns="60665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Sensibilizar a la población</a:t>
            </a:r>
          </a:p>
        </p:txBody>
      </p:sp>
      <p:sp>
        <p:nvSpPr>
          <p:cNvPr id="27" name="11 Flecha doblada hacia arriba"/>
          <p:cNvSpPr/>
          <p:nvPr/>
        </p:nvSpPr>
        <p:spPr>
          <a:xfrm rot="5400000">
            <a:off x="2009641" y="6147671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7" tIns="60665" rIns="121327" bIns="60665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sp>
        <p:nvSpPr>
          <p:cNvPr id="28" name="13 CuadroTexto"/>
          <p:cNvSpPr txBox="1">
            <a:spLocks noChangeArrowheads="1"/>
          </p:cNvSpPr>
          <p:nvPr/>
        </p:nvSpPr>
        <p:spPr bwMode="auto">
          <a:xfrm>
            <a:off x="2531951" y="6085770"/>
            <a:ext cx="11149126" cy="6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27" tIns="60665" rIns="121327" bIns="60665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Nuevos materiales orientados a los pacientes. </a:t>
            </a:r>
          </a:p>
          <a:p>
            <a:r>
              <a:rPr lang="es-AR" altLang="es-AR" dirty="0">
                <a:solidFill>
                  <a:prstClr val="black"/>
                </a:solidFill>
                <a:latin typeface="Arial" charset="0"/>
              </a:rPr>
              <a:t>Difusión de la guía APS  y capacitación en el primer nivel de atención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5288" y="5530927"/>
            <a:ext cx="10020913" cy="407819"/>
          </a:xfrm>
          <a:prstGeom prst="rect">
            <a:avLst/>
          </a:prstGeom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27" tIns="60665" rIns="121327" bIns="60665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Desarrollo de nuevos materiales y distribución de los existentes</a:t>
            </a:r>
          </a:p>
        </p:txBody>
      </p:sp>
    </p:spTree>
    <p:extLst>
      <p:ext uri="{BB962C8B-B14F-4D97-AF65-F5344CB8AC3E}">
        <p14:creationId xmlns:p14="http://schemas.microsoft.com/office/powerpoint/2010/main" xmlns="" val="11182377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/>
      <p:bldP spid="24" grpId="0" animBg="1"/>
      <p:bldP spid="28" grpId="0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2" y="0"/>
            <a:ext cx="13676325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lecha doblada hacia arriba"/>
          <p:cNvSpPr/>
          <p:nvPr/>
        </p:nvSpPr>
        <p:spPr>
          <a:xfrm rot="5400000">
            <a:off x="2009648" y="6065408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2" name="11 Flecha doblada hacia arriba"/>
          <p:cNvSpPr/>
          <p:nvPr/>
        </p:nvSpPr>
        <p:spPr>
          <a:xfrm rot="5400000">
            <a:off x="2009641" y="4558405"/>
            <a:ext cx="393816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9236" name="13 CuadroTexto"/>
          <p:cNvSpPr txBox="1">
            <a:spLocks noChangeArrowheads="1"/>
          </p:cNvSpPr>
          <p:nvPr/>
        </p:nvSpPr>
        <p:spPr bwMode="auto">
          <a:xfrm>
            <a:off x="2531950" y="4415990"/>
            <a:ext cx="10773847" cy="9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>
                <a:latin typeface="Arial" charset="0"/>
              </a:rPr>
              <a:t>Prevalencia </a:t>
            </a:r>
            <a:r>
              <a:rPr lang="es-AR" altLang="es-AR" dirty="0" smtClean="0">
                <a:latin typeface="Arial" charset="0"/>
              </a:rPr>
              <a:t>en Poblaciones específicas</a:t>
            </a:r>
            <a:endParaRPr lang="es-AR" altLang="es-AR" dirty="0">
              <a:latin typeface="Arial" charset="0"/>
            </a:endParaRPr>
          </a:p>
          <a:p>
            <a:r>
              <a:rPr lang="es-AR" altLang="es-AR" dirty="0">
                <a:latin typeface="Arial" charset="0"/>
              </a:rPr>
              <a:t>Modelaje según datos existentes: epidemiología y OPS</a:t>
            </a:r>
          </a:p>
          <a:p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Trabajo conjunto para estimación de </a:t>
            </a:r>
            <a:r>
              <a:rPr lang="es-AR" altLang="es-AR" dirty="0" err="1" smtClean="0">
                <a:solidFill>
                  <a:srgbClr val="FF0000"/>
                </a:solidFill>
                <a:latin typeface="Arial" charset="0"/>
              </a:rPr>
              <a:t>sero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 prevalencia/Estudios</a:t>
            </a:r>
            <a:endParaRPr lang="es-AR" altLang="es-AR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246" name="17 CuadroTexto"/>
          <p:cNvSpPr txBox="1">
            <a:spLocks noChangeArrowheads="1"/>
          </p:cNvSpPr>
          <p:nvPr/>
        </p:nvSpPr>
        <p:spPr bwMode="auto">
          <a:xfrm>
            <a:off x="2501079" y="2985999"/>
            <a:ext cx="10804723" cy="95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>
                <a:latin typeface="Arial" charset="0"/>
              </a:rPr>
              <a:t>Trabajo conjunto con área de monitoreo, epidemiología, Unidades C.</a:t>
            </a:r>
          </a:p>
          <a:p>
            <a:r>
              <a:rPr lang="es-AR" altLang="es-AR">
                <a:latin typeface="Arial" charset="0"/>
              </a:rPr>
              <a:t>Carga de fichas epidemiológicas</a:t>
            </a:r>
          </a:p>
          <a:p>
            <a:r>
              <a:rPr lang="es-AR" altLang="es-AR">
                <a:latin typeface="Arial" charset="0"/>
              </a:rPr>
              <a:t>Promoción en jurisdicciones, equipos y laboratorios y sector privado</a:t>
            </a:r>
          </a:p>
        </p:txBody>
      </p:sp>
      <p:sp>
        <p:nvSpPr>
          <p:cNvPr id="19" name="18 Flecha doblada hacia arriba"/>
          <p:cNvSpPr/>
          <p:nvPr/>
        </p:nvSpPr>
        <p:spPr>
          <a:xfrm rot="5400000">
            <a:off x="2012022" y="3128417"/>
            <a:ext cx="393815" cy="427534"/>
          </a:xfrm>
          <a:prstGeom prst="bentUpArrow">
            <a:avLst/>
          </a:prstGeom>
          <a:solidFill>
            <a:srgbClr val="003B57"/>
          </a:solidFill>
          <a:ln>
            <a:solidFill>
              <a:srgbClr val="003B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35" tIns="60669" rIns="121335" bIns="60669" anchor="ctr"/>
          <a:lstStyle/>
          <a:p>
            <a:pPr algn="ctr">
              <a:defRPr/>
            </a:pPr>
            <a:endParaRPr lang="es-AR"/>
          </a:p>
        </p:txBody>
      </p:sp>
      <p:sp>
        <p:nvSpPr>
          <p:cNvPr id="10252" name="1 Título"/>
          <p:cNvSpPr>
            <a:spLocks noGrp="1"/>
          </p:cNvSpPr>
          <p:nvPr>
            <p:ph type="title"/>
          </p:nvPr>
        </p:nvSpPr>
        <p:spPr>
          <a:xfrm>
            <a:off x="375280" y="875146"/>
            <a:ext cx="12505358" cy="1338974"/>
          </a:xfrm>
          <a:solidFill>
            <a:srgbClr val="F9B710"/>
          </a:solidFill>
        </p:spPr>
        <p:txBody>
          <a:bodyPr/>
          <a:lstStyle/>
          <a:p>
            <a:pPr algn="just"/>
            <a:r>
              <a:rPr lang="es-AR" altLang="es-AR" sz="3200">
                <a:latin typeface="Arial" charset="0"/>
                <a:cs typeface="Arial" charset="0"/>
              </a:rPr>
              <a:t>1. Eje estratégico: Ampliar el alcance de la prevención y  promoción de las  Hepatitis Virales e incrementar el testeo de las hepatitis virales.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5281" y="2579931"/>
            <a:ext cx="6358375" cy="406068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Optimizar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la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notificación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en el SNVS 2.0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5279" y="4008169"/>
            <a:ext cx="4740873" cy="407819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 dirty="0" err="1">
                <a:latin typeface="Arial"/>
                <a:cs typeface="Arial"/>
              </a:rPr>
              <a:t>Estudios</a:t>
            </a:r>
            <a:r>
              <a:rPr lang="en-US" dirty="0">
                <a:latin typeface="Arial"/>
                <a:cs typeface="Arial"/>
              </a:rPr>
              <a:t> de </a:t>
            </a:r>
            <a:r>
              <a:rPr lang="en-US" dirty="0" err="1">
                <a:latin typeface="Arial"/>
                <a:cs typeface="Arial"/>
              </a:rPr>
              <a:t>sero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>
                <a:latin typeface="Arial"/>
                <a:cs typeface="Arial"/>
              </a:rPr>
              <a:t>prevalencia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280" y="5516921"/>
            <a:ext cx="8403410" cy="407819"/>
          </a:xfrm>
          <a:prstGeom prst="rect">
            <a:avLst/>
          </a:prstGeom>
          <a:solidFill>
            <a:srgbClr val="FFFF00"/>
          </a:solidFill>
          <a:ln>
            <a:solidFill>
              <a:srgbClr val="F9B71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121335" tIns="60669" rIns="121335" bIns="60669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Espacio de trabajo conjunto con transmisión vertical</a:t>
            </a:r>
          </a:p>
        </p:txBody>
      </p:sp>
      <p:sp>
        <p:nvSpPr>
          <p:cNvPr id="26" name="13 CuadroTexto"/>
          <p:cNvSpPr txBox="1">
            <a:spLocks noChangeArrowheads="1"/>
          </p:cNvSpPr>
          <p:nvPr/>
        </p:nvSpPr>
        <p:spPr bwMode="auto">
          <a:xfrm>
            <a:off x="2531950" y="6003505"/>
            <a:ext cx="10773847" cy="12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335" tIns="60669" rIns="121335" bIns="6066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es-AR" altLang="es-AR" dirty="0" smtClean="0">
                <a:latin typeface="Arial" charset="0"/>
              </a:rPr>
              <a:t>Participación </a:t>
            </a:r>
            <a:r>
              <a:rPr lang="es-AR" altLang="es-AR" dirty="0">
                <a:latin typeface="Arial" charset="0"/>
              </a:rPr>
              <a:t>en la comisión de transmisión </a:t>
            </a:r>
            <a:r>
              <a:rPr lang="es-AR" altLang="es-AR" dirty="0" smtClean="0">
                <a:latin typeface="Arial" charset="0"/>
              </a:rPr>
              <a:t>vertical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/Prevención integrada de la TMI de VIH, S</a:t>
            </a:r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í</a:t>
            </a:r>
            <a:r>
              <a:rPr lang="es-AR" altLang="es-AR" dirty="0" smtClean="0">
                <a:solidFill>
                  <a:srgbClr val="FF0000"/>
                </a:solidFill>
                <a:latin typeface="Arial" charset="0"/>
              </a:rPr>
              <a:t>filis ,Hepatitis B y Chagas</a:t>
            </a:r>
            <a:endParaRPr lang="es-AR" altLang="es-AR" dirty="0">
              <a:solidFill>
                <a:srgbClr val="FF0000"/>
              </a:solidFill>
              <a:latin typeface="Arial" charset="0"/>
            </a:endParaRPr>
          </a:p>
          <a:p>
            <a:r>
              <a:rPr lang="es-AR" altLang="es-AR" dirty="0">
                <a:latin typeface="Arial" charset="0"/>
              </a:rPr>
              <a:t>Fortalecer el diagnóstico en embarazadas: difusión </a:t>
            </a:r>
            <a:r>
              <a:rPr lang="es-AR" altLang="es-AR" dirty="0">
                <a:solidFill>
                  <a:srgbClr val="FF0000"/>
                </a:solidFill>
                <a:latin typeface="Arial" charset="0"/>
              </a:rPr>
              <a:t>y test rápido de B</a:t>
            </a:r>
          </a:p>
          <a:p>
            <a:endParaRPr lang="es-AR" altLang="es-AR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3452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6" grpId="0"/>
      <p:bldP spid="24" grpId="0" animBg="1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HUESPED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AAEEH La Plat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AAEEH La Plat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plantilla PEN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lantilla 20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AAEEH La Plata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jecutivo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HUESPED 2018</Template>
  <TotalTime>425</TotalTime>
  <Words>1928</Words>
  <Application>Microsoft Office PowerPoint</Application>
  <PresentationFormat>Personalizado</PresentationFormat>
  <Paragraphs>255</Paragraphs>
  <Slides>41</Slides>
  <Notes>1</Notes>
  <HiddenSlides>3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41</vt:i4>
      </vt:variant>
    </vt:vector>
  </HeadingPairs>
  <TitlesOfParts>
    <vt:vector size="53" baseType="lpstr">
      <vt:lpstr>HUESPED 2018</vt:lpstr>
      <vt:lpstr>2_plantilla PEN 2018</vt:lpstr>
      <vt:lpstr>plantilla 2018</vt:lpstr>
      <vt:lpstr>2_Office Theme</vt:lpstr>
      <vt:lpstr>Office Theme</vt:lpstr>
      <vt:lpstr>Tema de Office</vt:lpstr>
      <vt:lpstr>1_Tema de Office</vt:lpstr>
      <vt:lpstr>2_Tema de Office</vt:lpstr>
      <vt:lpstr>AAEEH La Plata</vt:lpstr>
      <vt:lpstr>1_AAEEH La Plata</vt:lpstr>
      <vt:lpstr>2_AAEEH La Plata</vt:lpstr>
      <vt:lpstr>1_Office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1. Eje estratégico: Ampliar el alcance de la prevención y  promoción de las  Hepatitis Virales e incrementar el testeo de las hepatitis virales.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Muchas gracias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wdtoledo</dc:creator>
  <cp:lastModifiedBy>ecoronel</cp:lastModifiedBy>
  <cp:revision>27</cp:revision>
  <dcterms:created xsi:type="dcterms:W3CDTF">2018-10-29T23:35:15Z</dcterms:created>
  <dcterms:modified xsi:type="dcterms:W3CDTF">2019-02-14T16:27:34Z</dcterms:modified>
</cp:coreProperties>
</file>