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</p:sldMasterIdLst>
  <p:notesMasterIdLst>
    <p:notesMasterId r:id="rId25"/>
  </p:notesMasterIdLst>
  <p:sldIdLst>
    <p:sldId id="256" r:id="rId9"/>
    <p:sldId id="260" r:id="rId10"/>
    <p:sldId id="261" r:id="rId11"/>
    <p:sldId id="263" r:id="rId12"/>
    <p:sldId id="270" r:id="rId13"/>
    <p:sldId id="275" r:id="rId14"/>
    <p:sldId id="264" r:id="rId15"/>
    <p:sldId id="265" r:id="rId16"/>
    <p:sldId id="272" r:id="rId17"/>
    <p:sldId id="273" r:id="rId18"/>
    <p:sldId id="274" r:id="rId19"/>
    <p:sldId id="266" r:id="rId20"/>
    <p:sldId id="267" r:id="rId21"/>
    <p:sldId id="268" r:id="rId22"/>
    <p:sldId id="269" r:id="rId23"/>
    <p:sldId id="257" r:id="rId24"/>
  </p:sldIdLst>
  <p:sldSz cx="12192000" cy="6858000"/>
  <p:notesSz cx="6858000" cy="9144000"/>
  <p:defaultTextStyle>
    <a:defPPr>
      <a:defRPr lang="es-AR"/>
    </a:defPPr>
    <a:lvl1pPr marL="0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98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96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94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92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788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88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383" algn="l" defTabSz="9125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102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2400" b="1"/>
              <a:t>Proporción de muertes por hepatitis virales según tipo de virus, Argentina 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0AD47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'% x HV 2017'!$A$4:$A$7</c:f>
              <c:strCache>
                <c:ptCount val="4"/>
                <c:pt idx="0">
                  <c:v>VHA</c:v>
                </c:pt>
                <c:pt idx="1">
                  <c:v>VHB</c:v>
                </c:pt>
                <c:pt idx="2">
                  <c:v>VHC</c:v>
                </c:pt>
                <c:pt idx="3">
                  <c:v>Otras o sin especificar</c:v>
                </c:pt>
              </c:strCache>
            </c:strRef>
          </c:cat>
          <c:val>
            <c:numRef>
              <c:f>'% x HV 2017'!$B$4:$B$7</c:f>
              <c:numCache>
                <c:formatCode>General</c:formatCode>
                <c:ptCount val="4"/>
                <c:pt idx="0">
                  <c:v>2</c:v>
                </c:pt>
                <c:pt idx="1">
                  <c:v>26</c:v>
                </c:pt>
                <c:pt idx="2">
                  <c:v>108</c:v>
                </c:pt>
                <c:pt idx="3">
                  <c:v>42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'% x HV 2017'!$A$4:$A$7</c:f>
              <c:strCache>
                <c:ptCount val="4"/>
                <c:pt idx="0">
                  <c:v>VHA</c:v>
                </c:pt>
                <c:pt idx="1">
                  <c:v>VHB</c:v>
                </c:pt>
                <c:pt idx="2">
                  <c:v>VHC</c:v>
                </c:pt>
                <c:pt idx="3">
                  <c:v>Otras o sin especificar</c:v>
                </c:pt>
              </c:strCache>
            </c:strRef>
          </c:cat>
          <c:val>
            <c:numRef>
              <c:f>'% x HV 2017'!$C$4:$C$7</c:f>
              <c:numCache>
                <c:formatCode>0.0%</c:formatCode>
                <c:ptCount val="4"/>
                <c:pt idx="0">
                  <c:v>1.1235955056179775E-2</c:v>
                </c:pt>
                <c:pt idx="1">
                  <c:v>0.14606741573033707</c:v>
                </c:pt>
                <c:pt idx="2">
                  <c:v>0.6067415730337079</c:v>
                </c:pt>
                <c:pt idx="3">
                  <c:v>0.23595505617977527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0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616749668512123E-2"/>
          <c:y val="3.5053754961173009E-2"/>
          <c:w val="0.47194504511694646"/>
          <c:h val="0.929892490077653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Hoja6!$M$4</c:f>
              <c:strCache>
                <c:ptCount val="1"/>
                <c:pt idx="0">
                  <c:v>VHA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Hoja6!$M$11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Hoja6!$N$4</c:f>
              <c:strCache>
                <c:ptCount val="1"/>
                <c:pt idx="0">
                  <c:v>VHB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Hoja6!$N$11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2"/>
          <c:order val="2"/>
          <c:tx>
            <c:strRef>
              <c:f>Hoja6!$O$4</c:f>
              <c:strCache>
                <c:ptCount val="1"/>
                <c:pt idx="0">
                  <c:v>VHC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Hoja6!$O$11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ser>
          <c:idx val="3"/>
          <c:order val="3"/>
          <c:tx>
            <c:strRef>
              <c:f>Hoja6!$P$4</c:f>
              <c:strCache>
                <c:ptCount val="1"/>
                <c:pt idx="0">
                  <c:v>Otras o sin especificar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Hoja6!$P$11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</c:ser>
        <c:ser>
          <c:idx val="4"/>
          <c:order val="4"/>
          <c:tx>
            <c:strRef>
              <c:f>Hoja6!$Q$4</c:f>
              <c:strCache>
                <c:ptCount val="1"/>
                <c:pt idx="0">
                  <c:v>Tumores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Hoja6!$Q$11</c:f>
              <c:numCache>
                <c:formatCode>General</c:formatCode>
                <c:ptCount val="1"/>
                <c:pt idx="0">
                  <c:v>1908</c:v>
                </c:pt>
              </c:numCache>
            </c:numRef>
          </c:val>
        </c:ser>
        <c:ser>
          <c:idx val="5"/>
          <c:order val="5"/>
          <c:tx>
            <c:strRef>
              <c:f>Hoja6!$R$4</c:f>
              <c:strCache>
                <c:ptCount val="1"/>
                <c:pt idx="0">
                  <c:v>Insuf hep no clasificada en otra parte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Hoja6!$R$11</c:f>
              <c:numCache>
                <c:formatCode>General</c:formatCode>
                <c:ptCount val="1"/>
                <c:pt idx="0">
                  <c:v>1247</c:v>
                </c:pt>
              </c:numCache>
            </c:numRef>
          </c:val>
        </c:ser>
        <c:ser>
          <c:idx val="6"/>
          <c:order val="6"/>
          <c:tx>
            <c:strRef>
              <c:f>Hoja6!$S$4</c:f>
              <c:strCache>
                <c:ptCount val="1"/>
                <c:pt idx="0">
                  <c:v>Hepatitis crónica no clasificada en otra parte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Hoja6!$S$11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7"/>
          <c:order val="7"/>
          <c:tx>
            <c:strRef>
              <c:f>Hoja6!$T$4</c:f>
              <c:strCache>
                <c:ptCount val="1"/>
                <c:pt idx="0">
                  <c:v>Fibrosis y cirrosis: restantes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Hoja6!$T$11</c:f>
              <c:numCache>
                <c:formatCode>General</c:formatCode>
                <c:ptCount val="1"/>
                <c:pt idx="0">
                  <c:v>2560</c:v>
                </c:pt>
              </c:numCache>
            </c:numRef>
          </c:val>
        </c:ser>
        <c:ser>
          <c:idx val="8"/>
          <c:order val="8"/>
          <c:tx>
            <c:strRef>
              <c:f>Hoja6!$U$4</c:f>
              <c:strCache>
                <c:ptCount val="1"/>
                <c:pt idx="0">
                  <c:v>Otras enfermedades del hígado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Hoja6!$U$11</c:f>
              <c:numCache>
                <c:formatCode>General</c:formatCode>
                <c:ptCount val="1"/>
                <c:pt idx="0">
                  <c:v>205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4256000"/>
        <c:axId val="400405568"/>
      </c:barChart>
      <c:catAx>
        <c:axId val="224256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0405568"/>
        <c:crosses val="autoZero"/>
        <c:auto val="1"/>
        <c:lblAlgn val="ctr"/>
        <c:lblOffset val="100"/>
        <c:noMultiLvlLbl val="0"/>
      </c:catAx>
      <c:valAx>
        <c:axId val="40040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242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331671127038207"/>
          <c:y val="7.9628172374863054E-2"/>
          <c:w val="0.42928253042649328"/>
          <c:h val="0.880958699285484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0.18033</cdr:x>
      <cdr:y>0.9316</cdr:y>
    </cdr:from>
    <cdr:to>
      <cdr:x>0.36568</cdr:x>
      <cdr:y>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93221" y="4551357"/>
          <a:ext cx="1329272" cy="334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AR" sz="1400" dirty="0" smtClean="0"/>
            <a:t>N = 178</a:t>
          </a:r>
          <a:endParaRPr lang="es-AR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0.75905</cdr:x>
      <cdr:y>0.91917</cdr:y>
    </cdr:from>
    <cdr:to>
      <cdr:x>1</cdr:x>
      <cdr:y>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187608" y="3799700"/>
          <a:ext cx="1329272" cy="334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400" dirty="0" smtClean="0"/>
            <a:t>N = 6105</a:t>
          </a:r>
          <a:endParaRPr lang="es-AR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CDA71-9377-46ED-A3C3-F6B1FA7CCFD6}" type="datetimeFigureOut">
              <a:rPr lang="de-DE" smtClean="0"/>
              <a:t>29.06.2019</a:t>
            </a:fld>
            <a:endParaRPr lang="de-D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de-D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6A19F-49F9-45D8-AD0C-376393724C03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15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98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96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894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492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788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88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383" algn="l" defTabSz="9125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59F9A-4F83-4E69-A6A4-A637F54F8B5B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7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98" indent="0" algn="ctr">
              <a:buNone/>
              <a:defRPr sz="2000"/>
            </a:lvl2pPr>
            <a:lvl3pPr marL="912596" indent="0" algn="ctr">
              <a:buNone/>
              <a:defRPr sz="1800"/>
            </a:lvl3pPr>
            <a:lvl4pPr marL="1368894" indent="0" algn="ctr">
              <a:buNone/>
              <a:defRPr sz="1600"/>
            </a:lvl4pPr>
            <a:lvl5pPr marL="1825193" indent="0" algn="ctr">
              <a:buNone/>
              <a:defRPr sz="1600"/>
            </a:lvl5pPr>
            <a:lvl6pPr marL="2281492" indent="0" algn="ctr">
              <a:buNone/>
              <a:defRPr sz="1600"/>
            </a:lvl6pPr>
            <a:lvl7pPr marL="2737788" indent="0" algn="ctr">
              <a:buNone/>
              <a:defRPr sz="1600"/>
            </a:lvl7pPr>
            <a:lvl8pPr marL="3194088" indent="0" algn="ctr">
              <a:buNone/>
              <a:defRPr sz="1600"/>
            </a:lvl8pPr>
            <a:lvl9pPr marL="3650383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679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39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1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8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1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7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4D5-C5DA-41E5-BAAE-44CA13A37B1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3E2-A84C-4FEE-8157-C2709AB354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5904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0321-8039-4B5D-BA19-D4E96B73ED0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8220-C9E2-45F0-AA4B-1A6B046682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9376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2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44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67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89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12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34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957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379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D7694-56D3-4CB3-A84E-1EF87447771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E193-DB8B-4101-88F7-636A589C67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3740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DE6C-C6F8-42E7-B0A6-0F270DF36530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059-4302-404E-B426-84666AC914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775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49" indent="0">
              <a:buNone/>
              <a:defRPr sz="2400" b="1"/>
            </a:lvl2pPr>
            <a:lvl3pPr marL="1084491" indent="0">
              <a:buNone/>
              <a:defRPr sz="2200" b="1"/>
            </a:lvl3pPr>
            <a:lvl4pPr marL="1626738" indent="0">
              <a:buNone/>
              <a:defRPr sz="1900" b="1"/>
            </a:lvl4pPr>
            <a:lvl5pPr marL="2168977" indent="0">
              <a:buNone/>
              <a:defRPr sz="1900" b="1"/>
            </a:lvl5pPr>
            <a:lvl6pPr marL="2711233" indent="0">
              <a:buNone/>
              <a:defRPr sz="1900" b="1"/>
            </a:lvl6pPr>
            <a:lvl7pPr marL="3253473" indent="0">
              <a:buNone/>
              <a:defRPr sz="1900" b="1"/>
            </a:lvl7pPr>
            <a:lvl8pPr marL="3795720" indent="0">
              <a:buNone/>
              <a:defRPr sz="1900" b="1"/>
            </a:lvl8pPr>
            <a:lvl9pPr marL="4337962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49" indent="0">
              <a:buNone/>
              <a:defRPr sz="2400" b="1"/>
            </a:lvl2pPr>
            <a:lvl3pPr marL="1084491" indent="0">
              <a:buNone/>
              <a:defRPr sz="2200" b="1"/>
            </a:lvl3pPr>
            <a:lvl4pPr marL="1626738" indent="0">
              <a:buNone/>
              <a:defRPr sz="1900" b="1"/>
            </a:lvl4pPr>
            <a:lvl5pPr marL="2168977" indent="0">
              <a:buNone/>
              <a:defRPr sz="1900" b="1"/>
            </a:lvl5pPr>
            <a:lvl6pPr marL="2711233" indent="0">
              <a:buNone/>
              <a:defRPr sz="1900" b="1"/>
            </a:lvl6pPr>
            <a:lvl7pPr marL="3253473" indent="0">
              <a:buNone/>
              <a:defRPr sz="1900" b="1"/>
            </a:lvl7pPr>
            <a:lvl8pPr marL="3795720" indent="0">
              <a:buNone/>
              <a:defRPr sz="1900" b="1"/>
            </a:lvl8pPr>
            <a:lvl9pPr marL="4337962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7407-EA23-4E67-8F1F-9CF34DFC4D6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2AF9-0FE6-4635-A6A4-5477AD7BA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9247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53EC-D68F-4943-A2C3-74C47E9F5A32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65D-BCEB-43F6-AC55-5019B6E775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82243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CDE5-398E-418F-BF5C-6518E6034D3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3235-0CC4-4560-B55A-71DFB42394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31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3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2249" indent="0">
              <a:buNone/>
              <a:defRPr sz="1400"/>
            </a:lvl2pPr>
            <a:lvl3pPr marL="1084491" indent="0">
              <a:buNone/>
              <a:defRPr sz="1200"/>
            </a:lvl3pPr>
            <a:lvl4pPr marL="1626738" indent="0">
              <a:buNone/>
              <a:defRPr sz="1100"/>
            </a:lvl4pPr>
            <a:lvl5pPr marL="2168977" indent="0">
              <a:buNone/>
              <a:defRPr sz="1100"/>
            </a:lvl5pPr>
            <a:lvl6pPr marL="2711233" indent="0">
              <a:buNone/>
              <a:defRPr sz="1100"/>
            </a:lvl6pPr>
            <a:lvl7pPr marL="3253473" indent="0">
              <a:buNone/>
              <a:defRPr sz="1100"/>
            </a:lvl7pPr>
            <a:lvl8pPr marL="3795720" indent="0">
              <a:buNone/>
              <a:defRPr sz="1100"/>
            </a:lvl8pPr>
            <a:lvl9pPr marL="4337962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2E95-E77C-4B3C-A725-31AE9C2D1FE1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01B-8C04-4FD7-9512-5B15F56770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6314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9698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2249" indent="0">
              <a:buNone/>
              <a:defRPr sz="3300"/>
            </a:lvl2pPr>
            <a:lvl3pPr marL="1084491" indent="0">
              <a:buNone/>
              <a:defRPr sz="2900"/>
            </a:lvl3pPr>
            <a:lvl4pPr marL="1626738" indent="0">
              <a:buNone/>
              <a:defRPr sz="2400"/>
            </a:lvl4pPr>
            <a:lvl5pPr marL="2168977" indent="0">
              <a:buNone/>
              <a:defRPr sz="2400"/>
            </a:lvl5pPr>
            <a:lvl6pPr marL="2711233" indent="0">
              <a:buNone/>
              <a:defRPr sz="2400"/>
            </a:lvl6pPr>
            <a:lvl7pPr marL="3253473" indent="0">
              <a:buNone/>
              <a:defRPr sz="2400"/>
            </a:lvl7pPr>
            <a:lvl8pPr marL="3795720" indent="0">
              <a:buNone/>
              <a:defRPr sz="2400"/>
            </a:lvl8pPr>
            <a:lvl9pPr marL="4337962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2249" indent="0">
              <a:buNone/>
              <a:defRPr sz="1400"/>
            </a:lvl2pPr>
            <a:lvl3pPr marL="1084491" indent="0">
              <a:buNone/>
              <a:defRPr sz="1200"/>
            </a:lvl3pPr>
            <a:lvl4pPr marL="1626738" indent="0">
              <a:buNone/>
              <a:defRPr sz="1100"/>
            </a:lvl4pPr>
            <a:lvl5pPr marL="2168977" indent="0">
              <a:buNone/>
              <a:defRPr sz="1100"/>
            </a:lvl5pPr>
            <a:lvl6pPr marL="2711233" indent="0">
              <a:buNone/>
              <a:defRPr sz="1100"/>
            </a:lvl6pPr>
            <a:lvl7pPr marL="3253473" indent="0">
              <a:buNone/>
              <a:defRPr sz="1100"/>
            </a:lvl7pPr>
            <a:lvl8pPr marL="3795720" indent="0">
              <a:buNone/>
              <a:defRPr sz="1100"/>
            </a:lvl8pPr>
            <a:lvl9pPr marL="4337962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C6DA-18DF-40FE-A8A0-BF20D794198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F801-CE1C-4E34-BBEB-B0009493FA5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29030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7B7F-08B2-42EF-B23A-7822335ADA27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B58-19CC-47ED-AB7C-3B1644C67F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3989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B281-0589-42F6-8411-6AB9AAF973F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FBE9D-EDA8-4CBC-8422-B0CD6FD654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54003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9D9A-56A2-4242-866A-54AB93558DED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9746-D88A-44CA-9C9A-07F474C80F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2751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2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4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7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4D5-C5DA-41E5-BAAE-44CA13A37B1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3E2-A84C-4FEE-8157-C2709AB354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6478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0321-8039-4B5D-BA19-D4E96B73ED0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8220-C9E2-45F0-AA4B-1A6B046682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5162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44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48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7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97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22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46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970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395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D7694-56D3-4CB3-A84E-1EF87447771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E193-DB8B-4101-88F7-636A589C67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9792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DE6C-C6F8-42E7-B0A6-0F270DF36530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059-4302-404E-B426-84666AC914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3318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443" indent="0">
              <a:buNone/>
              <a:defRPr sz="2400" b="1"/>
            </a:lvl2pPr>
            <a:lvl3pPr marL="1084881" indent="0">
              <a:buNone/>
              <a:defRPr sz="2200" b="1"/>
            </a:lvl3pPr>
            <a:lvl4pPr marL="1627322" indent="0">
              <a:buNone/>
              <a:defRPr sz="1900" b="1"/>
            </a:lvl4pPr>
            <a:lvl5pPr marL="2169755" indent="0">
              <a:buNone/>
              <a:defRPr sz="1900" b="1"/>
            </a:lvl5pPr>
            <a:lvl6pPr marL="2712205" indent="0">
              <a:buNone/>
              <a:defRPr sz="1900" b="1"/>
            </a:lvl6pPr>
            <a:lvl7pPr marL="3254641" indent="0">
              <a:buNone/>
              <a:defRPr sz="1900" b="1"/>
            </a:lvl7pPr>
            <a:lvl8pPr marL="3797083" indent="0">
              <a:buNone/>
              <a:defRPr sz="1900" b="1"/>
            </a:lvl8pPr>
            <a:lvl9pPr marL="4339520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443" indent="0">
              <a:buNone/>
              <a:defRPr sz="2400" b="1"/>
            </a:lvl2pPr>
            <a:lvl3pPr marL="1084881" indent="0">
              <a:buNone/>
              <a:defRPr sz="2200" b="1"/>
            </a:lvl3pPr>
            <a:lvl4pPr marL="1627322" indent="0">
              <a:buNone/>
              <a:defRPr sz="1900" b="1"/>
            </a:lvl4pPr>
            <a:lvl5pPr marL="2169755" indent="0">
              <a:buNone/>
              <a:defRPr sz="1900" b="1"/>
            </a:lvl5pPr>
            <a:lvl6pPr marL="2712205" indent="0">
              <a:buNone/>
              <a:defRPr sz="1900" b="1"/>
            </a:lvl6pPr>
            <a:lvl7pPr marL="3254641" indent="0">
              <a:buNone/>
              <a:defRPr sz="1900" b="1"/>
            </a:lvl7pPr>
            <a:lvl8pPr marL="3797083" indent="0">
              <a:buNone/>
              <a:defRPr sz="1900" b="1"/>
            </a:lvl8pPr>
            <a:lvl9pPr marL="4339520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7407-EA23-4E67-8F1F-9CF34DFC4D6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2AF9-0FE6-4635-A6A4-5477AD7BA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3188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53EC-D68F-4943-A2C3-74C47E9F5A32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65D-BCEB-43F6-AC55-5019B6E775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346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0780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CDE5-398E-418F-BF5C-6518E6034D3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3235-0CC4-4560-B55A-71DFB42394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47090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1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2443" indent="0">
              <a:buNone/>
              <a:defRPr sz="1400"/>
            </a:lvl2pPr>
            <a:lvl3pPr marL="1084881" indent="0">
              <a:buNone/>
              <a:defRPr sz="1200"/>
            </a:lvl3pPr>
            <a:lvl4pPr marL="1627322" indent="0">
              <a:buNone/>
              <a:defRPr sz="1100"/>
            </a:lvl4pPr>
            <a:lvl5pPr marL="2169755" indent="0">
              <a:buNone/>
              <a:defRPr sz="1100"/>
            </a:lvl5pPr>
            <a:lvl6pPr marL="2712205" indent="0">
              <a:buNone/>
              <a:defRPr sz="1100"/>
            </a:lvl6pPr>
            <a:lvl7pPr marL="3254641" indent="0">
              <a:buNone/>
              <a:defRPr sz="1100"/>
            </a:lvl7pPr>
            <a:lvl8pPr marL="3797083" indent="0">
              <a:buNone/>
              <a:defRPr sz="1100"/>
            </a:lvl8pPr>
            <a:lvl9pPr marL="4339520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2E95-E77C-4B3C-A725-31AE9C2D1FE1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01B-8C04-4FD7-9512-5B15F56770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22276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2443" indent="0">
              <a:buNone/>
              <a:defRPr sz="3300"/>
            </a:lvl2pPr>
            <a:lvl3pPr marL="1084881" indent="0">
              <a:buNone/>
              <a:defRPr sz="2900"/>
            </a:lvl3pPr>
            <a:lvl4pPr marL="1627322" indent="0">
              <a:buNone/>
              <a:defRPr sz="2400"/>
            </a:lvl4pPr>
            <a:lvl5pPr marL="2169755" indent="0">
              <a:buNone/>
              <a:defRPr sz="2400"/>
            </a:lvl5pPr>
            <a:lvl6pPr marL="2712205" indent="0">
              <a:buNone/>
              <a:defRPr sz="2400"/>
            </a:lvl6pPr>
            <a:lvl7pPr marL="3254641" indent="0">
              <a:buNone/>
              <a:defRPr sz="2400"/>
            </a:lvl7pPr>
            <a:lvl8pPr marL="3797083" indent="0">
              <a:buNone/>
              <a:defRPr sz="2400"/>
            </a:lvl8pPr>
            <a:lvl9pPr marL="4339520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2443" indent="0">
              <a:buNone/>
              <a:defRPr sz="1400"/>
            </a:lvl2pPr>
            <a:lvl3pPr marL="1084881" indent="0">
              <a:buNone/>
              <a:defRPr sz="1200"/>
            </a:lvl3pPr>
            <a:lvl4pPr marL="1627322" indent="0">
              <a:buNone/>
              <a:defRPr sz="1100"/>
            </a:lvl4pPr>
            <a:lvl5pPr marL="2169755" indent="0">
              <a:buNone/>
              <a:defRPr sz="1100"/>
            </a:lvl5pPr>
            <a:lvl6pPr marL="2712205" indent="0">
              <a:buNone/>
              <a:defRPr sz="1100"/>
            </a:lvl6pPr>
            <a:lvl7pPr marL="3254641" indent="0">
              <a:buNone/>
              <a:defRPr sz="1100"/>
            </a:lvl7pPr>
            <a:lvl8pPr marL="3797083" indent="0">
              <a:buNone/>
              <a:defRPr sz="1100"/>
            </a:lvl8pPr>
            <a:lvl9pPr marL="4339520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C6DA-18DF-40FE-A8A0-BF20D794198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F801-CE1C-4E34-BBEB-B0009493FA5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01886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7B7F-08B2-42EF-B23A-7822335ADA27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B58-19CC-47ED-AB7C-3B1644C67F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9745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B281-0589-42F6-8411-6AB9AAF973F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FBE9D-EDA8-4CBC-8422-B0CD6FD654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21253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9D9A-56A2-4242-866A-54AB93558DED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9746-D88A-44CA-9C9A-07F474C80F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450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C406-069E-47B9-8221-57AC0F63DF5E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63033-2AD7-489B-9014-9D10CAF67C3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500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A7FB-4AA0-4EA9-8D59-8730A6E47C9F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C79D-3154-40F2-AADC-E2896F463B4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1159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27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54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81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09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36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63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991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18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35AA7-5F44-489A-8F5F-241C32654548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250C-D3D1-4C40-B03F-4D7B20F7E30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62299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18E95-B787-49DA-9E49-34B5324FB4D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3A08-829D-4F76-9636-D66EC93242A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92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6874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735" indent="0">
              <a:buNone/>
              <a:defRPr sz="2400" b="1"/>
            </a:lvl2pPr>
            <a:lvl3pPr marL="1085465" indent="0">
              <a:buNone/>
              <a:defRPr sz="2200" b="1"/>
            </a:lvl3pPr>
            <a:lvl4pPr marL="1628198" indent="0">
              <a:buNone/>
              <a:defRPr sz="1900" b="1"/>
            </a:lvl4pPr>
            <a:lvl5pPr marL="2170924" indent="0">
              <a:buNone/>
              <a:defRPr sz="1900" b="1"/>
            </a:lvl5pPr>
            <a:lvl6pPr marL="2713666" indent="0">
              <a:buNone/>
              <a:defRPr sz="1900" b="1"/>
            </a:lvl6pPr>
            <a:lvl7pPr marL="3256395" indent="0">
              <a:buNone/>
              <a:defRPr sz="1900" b="1"/>
            </a:lvl7pPr>
            <a:lvl8pPr marL="3799129" indent="0">
              <a:buNone/>
              <a:defRPr sz="1900" b="1"/>
            </a:lvl8pPr>
            <a:lvl9pPr marL="434185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735" indent="0">
              <a:buNone/>
              <a:defRPr sz="2400" b="1"/>
            </a:lvl2pPr>
            <a:lvl3pPr marL="1085465" indent="0">
              <a:buNone/>
              <a:defRPr sz="2200" b="1"/>
            </a:lvl3pPr>
            <a:lvl4pPr marL="1628198" indent="0">
              <a:buNone/>
              <a:defRPr sz="1900" b="1"/>
            </a:lvl4pPr>
            <a:lvl5pPr marL="2170924" indent="0">
              <a:buNone/>
              <a:defRPr sz="1900" b="1"/>
            </a:lvl5pPr>
            <a:lvl6pPr marL="2713666" indent="0">
              <a:buNone/>
              <a:defRPr sz="1900" b="1"/>
            </a:lvl6pPr>
            <a:lvl7pPr marL="3256395" indent="0">
              <a:buNone/>
              <a:defRPr sz="1900" b="1"/>
            </a:lvl7pPr>
            <a:lvl8pPr marL="3799129" indent="0">
              <a:buNone/>
              <a:defRPr sz="1900" b="1"/>
            </a:lvl8pPr>
            <a:lvl9pPr marL="434185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059B4-FB18-4C14-9D65-D72CCBD095B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3F743-347F-42C3-9E6A-8F2A41433F9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2015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33BA-C941-4F50-BD03-029B10037D6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FB55-AD6C-408D-B012-D8046FDE05A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27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D7A4-458C-437A-B632-AA7DF057B68F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9FC8-26E2-434B-8B8A-E37EBF14184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73285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8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2735" indent="0">
              <a:buNone/>
              <a:defRPr sz="1400"/>
            </a:lvl2pPr>
            <a:lvl3pPr marL="1085465" indent="0">
              <a:buNone/>
              <a:defRPr sz="1200"/>
            </a:lvl3pPr>
            <a:lvl4pPr marL="1628198" indent="0">
              <a:buNone/>
              <a:defRPr sz="1100"/>
            </a:lvl4pPr>
            <a:lvl5pPr marL="2170924" indent="0">
              <a:buNone/>
              <a:defRPr sz="1100"/>
            </a:lvl5pPr>
            <a:lvl6pPr marL="2713666" indent="0">
              <a:buNone/>
              <a:defRPr sz="1100"/>
            </a:lvl6pPr>
            <a:lvl7pPr marL="3256395" indent="0">
              <a:buNone/>
              <a:defRPr sz="1100"/>
            </a:lvl7pPr>
            <a:lvl8pPr marL="3799129" indent="0">
              <a:buNone/>
              <a:defRPr sz="1100"/>
            </a:lvl8pPr>
            <a:lvl9pPr marL="434185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E310-836E-4A2C-850D-F70663389959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C70E-F450-4814-AB68-9DD57D6A9D0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4856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2735" indent="0">
              <a:buNone/>
              <a:defRPr sz="3300"/>
            </a:lvl2pPr>
            <a:lvl3pPr marL="1085465" indent="0">
              <a:buNone/>
              <a:defRPr sz="2900"/>
            </a:lvl3pPr>
            <a:lvl4pPr marL="1628198" indent="0">
              <a:buNone/>
              <a:defRPr sz="2400"/>
            </a:lvl4pPr>
            <a:lvl5pPr marL="2170924" indent="0">
              <a:buNone/>
              <a:defRPr sz="2400"/>
            </a:lvl5pPr>
            <a:lvl6pPr marL="2713666" indent="0">
              <a:buNone/>
              <a:defRPr sz="2400"/>
            </a:lvl6pPr>
            <a:lvl7pPr marL="3256395" indent="0">
              <a:buNone/>
              <a:defRPr sz="2400"/>
            </a:lvl7pPr>
            <a:lvl8pPr marL="3799129" indent="0">
              <a:buNone/>
              <a:defRPr sz="2400"/>
            </a:lvl8pPr>
            <a:lvl9pPr marL="4341857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2735" indent="0">
              <a:buNone/>
              <a:defRPr sz="1400"/>
            </a:lvl2pPr>
            <a:lvl3pPr marL="1085465" indent="0">
              <a:buNone/>
              <a:defRPr sz="1200"/>
            </a:lvl3pPr>
            <a:lvl4pPr marL="1628198" indent="0">
              <a:buNone/>
              <a:defRPr sz="1100"/>
            </a:lvl4pPr>
            <a:lvl5pPr marL="2170924" indent="0">
              <a:buNone/>
              <a:defRPr sz="1100"/>
            </a:lvl5pPr>
            <a:lvl6pPr marL="2713666" indent="0">
              <a:buNone/>
              <a:defRPr sz="1100"/>
            </a:lvl6pPr>
            <a:lvl7pPr marL="3256395" indent="0">
              <a:buNone/>
              <a:defRPr sz="1100"/>
            </a:lvl7pPr>
            <a:lvl8pPr marL="3799129" indent="0">
              <a:buNone/>
              <a:defRPr sz="1100"/>
            </a:lvl8pPr>
            <a:lvl9pPr marL="434185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0279-84AD-450C-85A9-EB868F3A8EEC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CA480-3ACF-415D-A37D-883AD3D4735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29773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F41F1-EA79-4851-B0A1-C443284095E9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4C191-7190-4A05-B8EA-7BF45B945D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5471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4CC9F-E956-47C0-A1D5-B4C7F691E55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D4DA-6FD8-41C6-95F1-A049DE74214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59640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FC93-2710-44FF-8847-91D1DC60E78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FCF37-70D5-43C7-83CF-955799EC5A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770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2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5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8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DF16C-A793-4A3D-BAB2-6AE338738FEC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D0B1A-8E87-4C9D-84E0-A2F392068D0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342617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A008-665C-4698-9AC9-494769345C62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F462-D587-4DE4-B59D-830D11B74CC8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371095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3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8" indent="0">
              <a:buNone/>
              <a:defRPr sz="2000" b="1"/>
            </a:lvl2pPr>
            <a:lvl3pPr marL="912596" indent="0">
              <a:buNone/>
              <a:defRPr sz="1800" b="1"/>
            </a:lvl3pPr>
            <a:lvl4pPr marL="1368894" indent="0">
              <a:buNone/>
              <a:defRPr sz="1600" b="1"/>
            </a:lvl4pPr>
            <a:lvl5pPr marL="1825193" indent="0">
              <a:buNone/>
              <a:defRPr sz="1600" b="1"/>
            </a:lvl5pPr>
            <a:lvl6pPr marL="2281492" indent="0">
              <a:buNone/>
              <a:defRPr sz="1600" b="1"/>
            </a:lvl6pPr>
            <a:lvl7pPr marL="2737788" indent="0">
              <a:buNone/>
              <a:defRPr sz="1600" b="1"/>
            </a:lvl7pPr>
            <a:lvl8pPr marL="3194088" indent="0">
              <a:buNone/>
              <a:defRPr sz="1600" b="1"/>
            </a:lvl8pPr>
            <a:lvl9pPr marL="365038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98" indent="0">
              <a:buNone/>
              <a:defRPr sz="2000" b="1"/>
            </a:lvl2pPr>
            <a:lvl3pPr marL="912596" indent="0">
              <a:buNone/>
              <a:defRPr sz="1800" b="1"/>
            </a:lvl3pPr>
            <a:lvl4pPr marL="1368894" indent="0">
              <a:buNone/>
              <a:defRPr sz="1600" b="1"/>
            </a:lvl4pPr>
            <a:lvl5pPr marL="1825193" indent="0">
              <a:buNone/>
              <a:defRPr sz="1600" b="1"/>
            </a:lvl5pPr>
            <a:lvl6pPr marL="2281492" indent="0">
              <a:buNone/>
              <a:defRPr sz="1600" b="1"/>
            </a:lvl6pPr>
            <a:lvl7pPr marL="2737788" indent="0">
              <a:buNone/>
              <a:defRPr sz="1600" b="1"/>
            </a:lvl7pPr>
            <a:lvl8pPr marL="3194088" indent="0">
              <a:buNone/>
              <a:defRPr sz="1600" b="1"/>
            </a:lvl8pPr>
            <a:lvl9pPr marL="3650383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686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147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29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44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5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073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488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903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318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B5EF-568B-4DE7-8D7A-E51029ECA8F4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E2EAB-5EC9-4A12-91B1-126B2F618D8A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0918168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97B-AFC9-4278-9A85-376B763D7AD7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D09D9-8FC3-4C71-BAE0-E62771979694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453863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22"/>
            <a:ext cx="5386918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1476" indent="0">
              <a:buNone/>
              <a:defRPr sz="2400" b="1"/>
            </a:lvl2pPr>
            <a:lvl3pPr marL="1082955" indent="0">
              <a:buNone/>
              <a:defRPr sz="2200" b="1"/>
            </a:lvl3pPr>
            <a:lvl4pPr marL="1624432" indent="0">
              <a:buNone/>
              <a:defRPr sz="1900" b="1"/>
            </a:lvl4pPr>
            <a:lvl5pPr marL="2165906" indent="0">
              <a:buNone/>
              <a:defRPr sz="1900" b="1"/>
            </a:lvl5pPr>
            <a:lvl6pPr marL="2707387" indent="0">
              <a:buNone/>
              <a:defRPr sz="1900" b="1"/>
            </a:lvl6pPr>
            <a:lvl7pPr marL="3248865" indent="0">
              <a:buNone/>
              <a:defRPr sz="1900" b="1"/>
            </a:lvl7pPr>
            <a:lvl8pPr marL="3790336" indent="0">
              <a:buNone/>
              <a:defRPr sz="1900" b="1"/>
            </a:lvl8pPr>
            <a:lvl9pPr marL="4331815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4"/>
            <a:ext cx="5386918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3" y="1535122"/>
            <a:ext cx="5389033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1476" indent="0">
              <a:buNone/>
              <a:defRPr sz="2400" b="1"/>
            </a:lvl2pPr>
            <a:lvl3pPr marL="1082955" indent="0">
              <a:buNone/>
              <a:defRPr sz="2200" b="1"/>
            </a:lvl3pPr>
            <a:lvl4pPr marL="1624432" indent="0">
              <a:buNone/>
              <a:defRPr sz="1900" b="1"/>
            </a:lvl4pPr>
            <a:lvl5pPr marL="2165906" indent="0">
              <a:buNone/>
              <a:defRPr sz="1900" b="1"/>
            </a:lvl5pPr>
            <a:lvl6pPr marL="2707387" indent="0">
              <a:buNone/>
              <a:defRPr sz="1900" b="1"/>
            </a:lvl6pPr>
            <a:lvl7pPr marL="3248865" indent="0">
              <a:buNone/>
              <a:defRPr sz="1900" b="1"/>
            </a:lvl7pPr>
            <a:lvl8pPr marL="3790336" indent="0">
              <a:buNone/>
              <a:defRPr sz="1900" b="1"/>
            </a:lvl8pPr>
            <a:lvl9pPr marL="4331815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3" y="2174874"/>
            <a:ext cx="5389033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A440-2C0A-47BC-BB35-628AE7E791BD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BB55-BA74-4B03-86B2-66C981B0516E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000784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5AE0-3B23-42A5-8186-D2CAEB4DB80D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97F8-4985-489C-85EB-787102983082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34011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9D928-146C-4AB1-991F-B6C03D37320B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E8CB-99D6-441D-9CCE-FC8D3966FF1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737618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84"/>
            <a:ext cx="4011084" cy="116204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1" y="273055"/>
            <a:ext cx="6815667" cy="585311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1476" indent="0">
              <a:buNone/>
              <a:defRPr sz="1400"/>
            </a:lvl2pPr>
            <a:lvl3pPr marL="1082955" indent="0">
              <a:buNone/>
              <a:defRPr sz="1200"/>
            </a:lvl3pPr>
            <a:lvl4pPr marL="1624432" indent="0">
              <a:buNone/>
              <a:defRPr sz="1100"/>
            </a:lvl4pPr>
            <a:lvl5pPr marL="2165906" indent="0">
              <a:buNone/>
              <a:defRPr sz="1100"/>
            </a:lvl5pPr>
            <a:lvl6pPr marL="2707387" indent="0">
              <a:buNone/>
              <a:defRPr sz="1100"/>
            </a:lvl6pPr>
            <a:lvl7pPr marL="3248865" indent="0">
              <a:buNone/>
              <a:defRPr sz="1100"/>
            </a:lvl7pPr>
            <a:lvl8pPr marL="3790336" indent="0">
              <a:buNone/>
              <a:defRPr sz="1100"/>
            </a:lvl8pPr>
            <a:lvl9pPr marL="433181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6D1C2-E760-4AA5-B130-A2445ABE3CD0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9B02-B00D-4963-BB4B-CDF44F771533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910362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4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1476" indent="0">
              <a:buNone/>
              <a:defRPr sz="3300"/>
            </a:lvl2pPr>
            <a:lvl3pPr marL="1082955" indent="0">
              <a:buNone/>
              <a:defRPr sz="3000"/>
            </a:lvl3pPr>
            <a:lvl4pPr marL="1624432" indent="0">
              <a:buNone/>
              <a:defRPr sz="2400"/>
            </a:lvl4pPr>
            <a:lvl5pPr marL="2165906" indent="0">
              <a:buNone/>
              <a:defRPr sz="2400"/>
            </a:lvl5pPr>
            <a:lvl6pPr marL="2707387" indent="0">
              <a:buNone/>
              <a:defRPr sz="2400"/>
            </a:lvl6pPr>
            <a:lvl7pPr marL="3248865" indent="0">
              <a:buNone/>
              <a:defRPr sz="2400"/>
            </a:lvl7pPr>
            <a:lvl8pPr marL="3790336" indent="0">
              <a:buNone/>
              <a:defRPr sz="2400"/>
            </a:lvl8pPr>
            <a:lvl9pPr marL="4331815" indent="0">
              <a:buNone/>
              <a:defRPr sz="24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1476" indent="0">
              <a:buNone/>
              <a:defRPr sz="1400"/>
            </a:lvl2pPr>
            <a:lvl3pPr marL="1082955" indent="0">
              <a:buNone/>
              <a:defRPr sz="1200"/>
            </a:lvl3pPr>
            <a:lvl4pPr marL="1624432" indent="0">
              <a:buNone/>
              <a:defRPr sz="1100"/>
            </a:lvl4pPr>
            <a:lvl5pPr marL="2165906" indent="0">
              <a:buNone/>
              <a:defRPr sz="1100"/>
            </a:lvl5pPr>
            <a:lvl6pPr marL="2707387" indent="0">
              <a:buNone/>
              <a:defRPr sz="1100"/>
            </a:lvl6pPr>
            <a:lvl7pPr marL="3248865" indent="0">
              <a:buNone/>
              <a:defRPr sz="1100"/>
            </a:lvl7pPr>
            <a:lvl8pPr marL="3790336" indent="0">
              <a:buNone/>
              <a:defRPr sz="1100"/>
            </a:lvl8pPr>
            <a:lvl9pPr marL="4331815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AB7A-E677-42B3-A6C7-DAAE5B53BB95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6AEB5-6E50-4526-9022-38989A4F792E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3732359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4847-2FCD-4298-810F-2477CCB60F3E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9C3C-5A92-4088-9B64-8760061439C3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449274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1B6A-0E51-44A5-9E86-6B815C03DD19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6F544-6CAA-40B5-9CF0-0A4691AA682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180635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medios</a:t>
            </a:r>
            <a:endParaRPr lang="es-AR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B96F5-83B2-415F-AB09-31C5190264F1}" type="datetimeFigureOut">
              <a:rPr lang="es-ES"/>
              <a:pPr>
                <a:defRPr/>
              </a:pPr>
              <a:t>29/06/2019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676C-41B8-47AF-8CC3-592C17790F25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65275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4771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2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1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4D5-C5DA-41E5-BAAE-44CA13A37B1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3E2-A84C-4FEE-8157-C2709AB354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83017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0321-8039-4B5D-BA19-D4E96B73ED0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8220-C9E2-45F0-AA4B-1A6B046682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29001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62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93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24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56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87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18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49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D7694-56D3-4CB3-A84E-1EF87447771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E193-DB8B-4101-88F7-636A589C67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21976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DE6C-C6F8-42E7-B0A6-0F270DF36530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059-4302-404E-B426-84666AC914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65611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125" indent="0">
              <a:buNone/>
              <a:defRPr sz="2400" b="1"/>
            </a:lvl2pPr>
            <a:lvl3pPr marL="1086245" indent="0">
              <a:buNone/>
              <a:defRPr sz="2200" b="1"/>
            </a:lvl3pPr>
            <a:lvl4pPr marL="1629368" indent="0">
              <a:buNone/>
              <a:defRPr sz="1900" b="1"/>
            </a:lvl4pPr>
            <a:lvl5pPr marL="2172484" indent="0">
              <a:buNone/>
              <a:defRPr sz="1900" b="1"/>
            </a:lvl5pPr>
            <a:lvl6pPr marL="2715614" indent="0">
              <a:buNone/>
              <a:defRPr sz="1900" b="1"/>
            </a:lvl6pPr>
            <a:lvl7pPr marL="3258734" indent="0">
              <a:buNone/>
              <a:defRPr sz="1900" b="1"/>
            </a:lvl7pPr>
            <a:lvl8pPr marL="3801857" indent="0">
              <a:buNone/>
              <a:defRPr sz="1900" b="1"/>
            </a:lvl8pPr>
            <a:lvl9pPr marL="4344976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125" indent="0">
              <a:buNone/>
              <a:defRPr sz="2400" b="1"/>
            </a:lvl2pPr>
            <a:lvl3pPr marL="1086245" indent="0">
              <a:buNone/>
              <a:defRPr sz="2200" b="1"/>
            </a:lvl3pPr>
            <a:lvl4pPr marL="1629368" indent="0">
              <a:buNone/>
              <a:defRPr sz="1900" b="1"/>
            </a:lvl4pPr>
            <a:lvl5pPr marL="2172484" indent="0">
              <a:buNone/>
              <a:defRPr sz="1900" b="1"/>
            </a:lvl5pPr>
            <a:lvl6pPr marL="2715614" indent="0">
              <a:buNone/>
              <a:defRPr sz="1900" b="1"/>
            </a:lvl6pPr>
            <a:lvl7pPr marL="3258734" indent="0">
              <a:buNone/>
              <a:defRPr sz="1900" b="1"/>
            </a:lvl7pPr>
            <a:lvl8pPr marL="3801857" indent="0">
              <a:buNone/>
              <a:defRPr sz="1900" b="1"/>
            </a:lvl8pPr>
            <a:lvl9pPr marL="4344976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7407-EA23-4E67-8F1F-9CF34DFC4D6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2AF9-0FE6-4635-A6A4-5477AD7BA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9028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53EC-D68F-4943-A2C3-74C47E9F5A32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65D-BCEB-43F6-AC55-5019B6E775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04742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CDE5-398E-418F-BF5C-6518E6034D3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3235-0CC4-4560-B55A-71DFB42394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8649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4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3125" indent="0">
              <a:buNone/>
              <a:defRPr sz="1400"/>
            </a:lvl2pPr>
            <a:lvl3pPr marL="1086245" indent="0">
              <a:buNone/>
              <a:defRPr sz="1200"/>
            </a:lvl3pPr>
            <a:lvl4pPr marL="1629368" indent="0">
              <a:buNone/>
              <a:defRPr sz="1100"/>
            </a:lvl4pPr>
            <a:lvl5pPr marL="2172484" indent="0">
              <a:buNone/>
              <a:defRPr sz="1100"/>
            </a:lvl5pPr>
            <a:lvl6pPr marL="2715614" indent="0">
              <a:buNone/>
              <a:defRPr sz="1100"/>
            </a:lvl6pPr>
            <a:lvl7pPr marL="3258734" indent="0">
              <a:buNone/>
              <a:defRPr sz="1100"/>
            </a:lvl7pPr>
            <a:lvl8pPr marL="3801857" indent="0">
              <a:buNone/>
              <a:defRPr sz="1100"/>
            </a:lvl8pPr>
            <a:lvl9pPr marL="4344976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2E95-E77C-4B3C-A725-31AE9C2D1FE1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01B-8C04-4FD7-9512-5B15F56770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71892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3125" indent="0">
              <a:buNone/>
              <a:defRPr sz="3300"/>
            </a:lvl2pPr>
            <a:lvl3pPr marL="1086245" indent="0">
              <a:buNone/>
              <a:defRPr sz="2900"/>
            </a:lvl3pPr>
            <a:lvl4pPr marL="1629368" indent="0">
              <a:buNone/>
              <a:defRPr sz="2400"/>
            </a:lvl4pPr>
            <a:lvl5pPr marL="2172484" indent="0">
              <a:buNone/>
              <a:defRPr sz="2400"/>
            </a:lvl5pPr>
            <a:lvl6pPr marL="2715614" indent="0">
              <a:buNone/>
              <a:defRPr sz="2400"/>
            </a:lvl6pPr>
            <a:lvl7pPr marL="3258734" indent="0">
              <a:buNone/>
              <a:defRPr sz="2400"/>
            </a:lvl7pPr>
            <a:lvl8pPr marL="3801857" indent="0">
              <a:buNone/>
              <a:defRPr sz="2400"/>
            </a:lvl8pPr>
            <a:lvl9pPr marL="4344976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3125" indent="0">
              <a:buNone/>
              <a:defRPr sz="1400"/>
            </a:lvl2pPr>
            <a:lvl3pPr marL="1086245" indent="0">
              <a:buNone/>
              <a:defRPr sz="1200"/>
            </a:lvl3pPr>
            <a:lvl4pPr marL="1629368" indent="0">
              <a:buNone/>
              <a:defRPr sz="1100"/>
            </a:lvl4pPr>
            <a:lvl5pPr marL="2172484" indent="0">
              <a:buNone/>
              <a:defRPr sz="1100"/>
            </a:lvl5pPr>
            <a:lvl6pPr marL="2715614" indent="0">
              <a:buNone/>
              <a:defRPr sz="1100"/>
            </a:lvl6pPr>
            <a:lvl7pPr marL="3258734" indent="0">
              <a:buNone/>
              <a:defRPr sz="1100"/>
            </a:lvl7pPr>
            <a:lvl8pPr marL="3801857" indent="0">
              <a:buNone/>
              <a:defRPr sz="1100"/>
            </a:lvl8pPr>
            <a:lvl9pPr marL="4344976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C6DA-18DF-40FE-A8A0-BF20D794198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F801-CE1C-4E34-BBEB-B0009493FA5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2492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7B7F-08B2-42EF-B23A-7822335ADA27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B58-19CC-47ED-AB7C-3B1644C67F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273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3659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B281-0589-42F6-8411-6AB9AAF973F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FBE9D-EDA8-4CBC-8422-B0CD6FD654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403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9D9A-56A2-4242-866A-54AB93558DED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9746-D88A-44CA-9C9A-07F474C80F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059321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8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4D5-C5DA-41E5-BAAE-44CA13A37B1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3E2-A84C-4FEE-8157-C2709AB354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81780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0321-8039-4B5D-BA19-D4E96B73ED0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8220-C9E2-45F0-AA4B-1A6B046682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59856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61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72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083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44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80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16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52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88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D7694-56D3-4CB3-A84E-1EF87447771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E193-DB8B-4101-88F7-636A589C67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61621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DE6C-C6F8-42E7-B0A6-0F270DF36530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059-4302-404E-B426-84666AC914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8113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612" indent="0">
              <a:buNone/>
              <a:defRPr sz="2400" b="1"/>
            </a:lvl2pPr>
            <a:lvl3pPr marL="1087221" indent="0">
              <a:buNone/>
              <a:defRPr sz="2200" b="1"/>
            </a:lvl3pPr>
            <a:lvl4pPr marL="1630831" indent="0">
              <a:buNone/>
              <a:defRPr sz="1900" b="1"/>
            </a:lvl4pPr>
            <a:lvl5pPr marL="2174437" indent="0">
              <a:buNone/>
              <a:defRPr sz="1900" b="1"/>
            </a:lvl5pPr>
            <a:lvl6pPr marL="2718050" indent="0">
              <a:buNone/>
              <a:defRPr sz="1900" b="1"/>
            </a:lvl6pPr>
            <a:lvl7pPr marL="3261660" indent="0">
              <a:buNone/>
              <a:defRPr sz="1900" b="1"/>
            </a:lvl7pPr>
            <a:lvl8pPr marL="3805270" indent="0">
              <a:buNone/>
              <a:defRPr sz="1900" b="1"/>
            </a:lvl8pPr>
            <a:lvl9pPr marL="4348879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612" indent="0">
              <a:buNone/>
              <a:defRPr sz="2400" b="1"/>
            </a:lvl2pPr>
            <a:lvl3pPr marL="1087221" indent="0">
              <a:buNone/>
              <a:defRPr sz="2200" b="1"/>
            </a:lvl3pPr>
            <a:lvl4pPr marL="1630831" indent="0">
              <a:buNone/>
              <a:defRPr sz="1900" b="1"/>
            </a:lvl4pPr>
            <a:lvl5pPr marL="2174437" indent="0">
              <a:buNone/>
              <a:defRPr sz="1900" b="1"/>
            </a:lvl5pPr>
            <a:lvl6pPr marL="2718050" indent="0">
              <a:buNone/>
              <a:defRPr sz="1900" b="1"/>
            </a:lvl6pPr>
            <a:lvl7pPr marL="3261660" indent="0">
              <a:buNone/>
              <a:defRPr sz="1900" b="1"/>
            </a:lvl7pPr>
            <a:lvl8pPr marL="3805270" indent="0">
              <a:buNone/>
              <a:defRPr sz="1900" b="1"/>
            </a:lvl8pPr>
            <a:lvl9pPr marL="4348879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7407-EA23-4E67-8F1F-9CF34DFC4D6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2AF9-0FE6-4635-A6A4-5477AD7BA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62061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53EC-D68F-4943-A2C3-74C47E9F5A32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65D-BCEB-43F6-AC55-5019B6E775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86836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CDE5-398E-418F-BF5C-6518E6034D3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3235-0CC4-4560-B55A-71DFB42394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1534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3612" indent="0">
              <a:buNone/>
              <a:defRPr sz="1400"/>
            </a:lvl2pPr>
            <a:lvl3pPr marL="1087221" indent="0">
              <a:buNone/>
              <a:defRPr sz="1200"/>
            </a:lvl3pPr>
            <a:lvl4pPr marL="1630831" indent="0">
              <a:buNone/>
              <a:defRPr sz="1100"/>
            </a:lvl4pPr>
            <a:lvl5pPr marL="2174437" indent="0">
              <a:buNone/>
              <a:defRPr sz="1100"/>
            </a:lvl5pPr>
            <a:lvl6pPr marL="2718050" indent="0">
              <a:buNone/>
              <a:defRPr sz="1100"/>
            </a:lvl6pPr>
            <a:lvl7pPr marL="3261660" indent="0">
              <a:buNone/>
              <a:defRPr sz="1100"/>
            </a:lvl7pPr>
            <a:lvl8pPr marL="3805270" indent="0">
              <a:buNone/>
              <a:defRPr sz="1100"/>
            </a:lvl8pPr>
            <a:lvl9pPr marL="434887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2E95-E77C-4B3C-A725-31AE9C2D1FE1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01B-8C04-4FD7-9512-5B15F56770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756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98" indent="0">
              <a:buNone/>
              <a:defRPr sz="1400"/>
            </a:lvl2pPr>
            <a:lvl3pPr marL="912596" indent="0">
              <a:buNone/>
              <a:defRPr sz="1200"/>
            </a:lvl3pPr>
            <a:lvl4pPr marL="1368894" indent="0">
              <a:buNone/>
              <a:defRPr sz="1000"/>
            </a:lvl4pPr>
            <a:lvl5pPr marL="1825193" indent="0">
              <a:buNone/>
              <a:defRPr sz="1000"/>
            </a:lvl5pPr>
            <a:lvl6pPr marL="2281492" indent="0">
              <a:buNone/>
              <a:defRPr sz="1000"/>
            </a:lvl6pPr>
            <a:lvl7pPr marL="2737788" indent="0">
              <a:buNone/>
              <a:defRPr sz="1000"/>
            </a:lvl7pPr>
            <a:lvl8pPr marL="3194088" indent="0">
              <a:buNone/>
              <a:defRPr sz="1000"/>
            </a:lvl8pPr>
            <a:lvl9pPr marL="365038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8928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3612" indent="0">
              <a:buNone/>
              <a:defRPr sz="3300"/>
            </a:lvl2pPr>
            <a:lvl3pPr marL="1087221" indent="0">
              <a:buNone/>
              <a:defRPr sz="2900"/>
            </a:lvl3pPr>
            <a:lvl4pPr marL="1630831" indent="0">
              <a:buNone/>
              <a:defRPr sz="2400"/>
            </a:lvl4pPr>
            <a:lvl5pPr marL="2174437" indent="0">
              <a:buNone/>
              <a:defRPr sz="2400"/>
            </a:lvl5pPr>
            <a:lvl6pPr marL="2718050" indent="0">
              <a:buNone/>
              <a:defRPr sz="2400"/>
            </a:lvl6pPr>
            <a:lvl7pPr marL="3261660" indent="0">
              <a:buNone/>
              <a:defRPr sz="2400"/>
            </a:lvl7pPr>
            <a:lvl8pPr marL="3805270" indent="0">
              <a:buNone/>
              <a:defRPr sz="2400"/>
            </a:lvl8pPr>
            <a:lvl9pPr marL="4348879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3612" indent="0">
              <a:buNone/>
              <a:defRPr sz="1400"/>
            </a:lvl2pPr>
            <a:lvl3pPr marL="1087221" indent="0">
              <a:buNone/>
              <a:defRPr sz="1200"/>
            </a:lvl3pPr>
            <a:lvl4pPr marL="1630831" indent="0">
              <a:buNone/>
              <a:defRPr sz="1100"/>
            </a:lvl4pPr>
            <a:lvl5pPr marL="2174437" indent="0">
              <a:buNone/>
              <a:defRPr sz="1100"/>
            </a:lvl5pPr>
            <a:lvl6pPr marL="2718050" indent="0">
              <a:buNone/>
              <a:defRPr sz="1100"/>
            </a:lvl6pPr>
            <a:lvl7pPr marL="3261660" indent="0">
              <a:buNone/>
              <a:defRPr sz="1100"/>
            </a:lvl7pPr>
            <a:lvl8pPr marL="3805270" indent="0">
              <a:buNone/>
              <a:defRPr sz="1100"/>
            </a:lvl8pPr>
            <a:lvl9pPr marL="434887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C6DA-18DF-40FE-A8A0-BF20D794198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F801-CE1C-4E34-BBEB-B0009493FA5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24960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7B7F-08B2-42EF-B23A-7822335ADA27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B58-19CC-47ED-AB7C-3B1644C67F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1103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B281-0589-42F6-8411-6AB9AAF973F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FBE9D-EDA8-4CBC-8422-B0CD6FD654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362483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3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9D9A-56A2-4242-866A-54AB93558DED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9746-D88A-44CA-9C9A-07F474C80F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0189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4D5-C5DA-41E5-BAAE-44CA13A37B14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3E2-A84C-4FEE-8157-C2709AB354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1045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0321-8039-4B5D-BA19-D4E96B73ED0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8220-C9E2-45F0-AA4B-1A6B046682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5309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17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3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5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D7694-56D3-4CB3-A84E-1EF87447771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E193-DB8B-4101-88F7-636A589C673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695075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DE6C-C6F8-42E7-B0A6-0F270DF36530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059-4302-404E-B426-84666AC914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4224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6" indent="0">
              <a:buNone/>
              <a:defRPr sz="2400" b="1"/>
            </a:lvl2pPr>
            <a:lvl3pPr marL="1088392" indent="0">
              <a:buNone/>
              <a:defRPr sz="2200" b="1"/>
            </a:lvl3pPr>
            <a:lvl4pPr marL="1632588" indent="0">
              <a:buNone/>
              <a:defRPr sz="1900" b="1"/>
            </a:lvl4pPr>
            <a:lvl5pPr marL="2176783" indent="0">
              <a:buNone/>
              <a:defRPr sz="1900" b="1"/>
            </a:lvl5pPr>
            <a:lvl6pPr marL="2720979" indent="0">
              <a:buNone/>
              <a:defRPr sz="1900" b="1"/>
            </a:lvl6pPr>
            <a:lvl7pPr marL="3265175" indent="0">
              <a:buNone/>
              <a:defRPr sz="1900" b="1"/>
            </a:lvl7pPr>
            <a:lvl8pPr marL="3809371" indent="0">
              <a:buNone/>
              <a:defRPr sz="1900" b="1"/>
            </a:lvl8pPr>
            <a:lvl9pPr marL="4353566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6" indent="0">
              <a:buNone/>
              <a:defRPr sz="2400" b="1"/>
            </a:lvl2pPr>
            <a:lvl3pPr marL="1088392" indent="0">
              <a:buNone/>
              <a:defRPr sz="2200" b="1"/>
            </a:lvl3pPr>
            <a:lvl4pPr marL="1632588" indent="0">
              <a:buNone/>
              <a:defRPr sz="1900" b="1"/>
            </a:lvl4pPr>
            <a:lvl5pPr marL="2176783" indent="0">
              <a:buNone/>
              <a:defRPr sz="1900" b="1"/>
            </a:lvl5pPr>
            <a:lvl6pPr marL="2720979" indent="0">
              <a:buNone/>
              <a:defRPr sz="1900" b="1"/>
            </a:lvl6pPr>
            <a:lvl7pPr marL="3265175" indent="0">
              <a:buNone/>
              <a:defRPr sz="1900" b="1"/>
            </a:lvl7pPr>
            <a:lvl8pPr marL="3809371" indent="0">
              <a:buNone/>
              <a:defRPr sz="1900" b="1"/>
            </a:lvl8pPr>
            <a:lvl9pPr marL="4353566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7407-EA23-4E67-8F1F-9CF34DFC4D6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2AF9-0FE6-4635-A6A4-5477AD7BA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72008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53EC-D68F-4943-A2C3-74C47E9F5A32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065D-BCEB-43F6-AC55-5019B6E775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815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98" indent="0">
              <a:buNone/>
              <a:defRPr sz="2800"/>
            </a:lvl2pPr>
            <a:lvl3pPr marL="912596" indent="0">
              <a:buNone/>
              <a:defRPr sz="2400"/>
            </a:lvl3pPr>
            <a:lvl4pPr marL="1368894" indent="0">
              <a:buNone/>
              <a:defRPr sz="2000"/>
            </a:lvl4pPr>
            <a:lvl5pPr marL="1825193" indent="0">
              <a:buNone/>
              <a:defRPr sz="2000"/>
            </a:lvl5pPr>
            <a:lvl6pPr marL="2281492" indent="0">
              <a:buNone/>
              <a:defRPr sz="2000"/>
            </a:lvl6pPr>
            <a:lvl7pPr marL="2737788" indent="0">
              <a:buNone/>
              <a:defRPr sz="2000"/>
            </a:lvl7pPr>
            <a:lvl8pPr marL="3194088" indent="0">
              <a:buNone/>
              <a:defRPr sz="2000"/>
            </a:lvl8pPr>
            <a:lvl9pPr marL="3650383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98" indent="0">
              <a:buNone/>
              <a:defRPr sz="1400"/>
            </a:lvl2pPr>
            <a:lvl3pPr marL="912596" indent="0">
              <a:buNone/>
              <a:defRPr sz="1200"/>
            </a:lvl3pPr>
            <a:lvl4pPr marL="1368894" indent="0">
              <a:buNone/>
              <a:defRPr sz="1000"/>
            </a:lvl4pPr>
            <a:lvl5pPr marL="1825193" indent="0">
              <a:buNone/>
              <a:defRPr sz="1000"/>
            </a:lvl5pPr>
            <a:lvl6pPr marL="2281492" indent="0">
              <a:buNone/>
              <a:defRPr sz="1000"/>
            </a:lvl6pPr>
            <a:lvl7pPr marL="2737788" indent="0">
              <a:buNone/>
              <a:defRPr sz="1000"/>
            </a:lvl7pPr>
            <a:lvl8pPr marL="3194088" indent="0">
              <a:buNone/>
              <a:defRPr sz="1000"/>
            </a:lvl8pPr>
            <a:lvl9pPr marL="365038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0365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CDE5-398E-418F-BF5C-6518E6034D3B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3235-0CC4-4560-B55A-71DFB42394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92068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96" indent="0">
              <a:buNone/>
              <a:defRPr sz="1400"/>
            </a:lvl2pPr>
            <a:lvl3pPr marL="1088392" indent="0">
              <a:buNone/>
              <a:defRPr sz="1200"/>
            </a:lvl3pPr>
            <a:lvl4pPr marL="1632588" indent="0">
              <a:buNone/>
              <a:defRPr sz="1100"/>
            </a:lvl4pPr>
            <a:lvl5pPr marL="2176783" indent="0">
              <a:buNone/>
              <a:defRPr sz="1100"/>
            </a:lvl5pPr>
            <a:lvl6pPr marL="2720979" indent="0">
              <a:buNone/>
              <a:defRPr sz="1100"/>
            </a:lvl6pPr>
            <a:lvl7pPr marL="3265175" indent="0">
              <a:buNone/>
              <a:defRPr sz="1100"/>
            </a:lvl7pPr>
            <a:lvl8pPr marL="3809371" indent="0">
              <a:buNone/>
              <a:defRPr sz="1100"/>
            </a:lvl8pPr>
            <a:lvl9pPr marL="4353566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2E95-E77C-4B3C-A725-31AE9C2D1FE1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401B-8C04-4FD7-9512-5B15F56770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398429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196" indent="0">
              <a:buNone/>
              <a:defRPr sz="3300"/>
            </a:lvl2pPr>
            <a:lvl3pPr marL="1088392" indent="0">
              <a:buNone/>
              <a:defRPr sz="2900"/>
            </a:lvl3pPr>
            <a:lvl4pPr marL="1632588" indent="0">
              <a:buNone/>
              <a:defRPr sz="2400"/>
            </a:lvl4pPr>
            <a:lvl5pPr marL="2176783" indent="0">
              <a:buNone/>
              <a:defRPr sz="2400"/>
            </a:lvl5pPr>
            <a:lvl6pPr marL="2720979" indent="0">
              <a:buNone/>
              <a:defRPr sz="2400"/>
            </a:lvl6pPr>
            <a:lvl7pPr marL="3265175" indent="0">
              <a:buNone/>
              <a:defRPr sz="2400"/>
            </a:lvl7pPr>
            <a:lvl8pPr marL="3809371" indent="0">
              <a:buNone/>
              <a:defRPr sz="2400"/>
            </a:lvl8pPr>
            <a:lvl9pPr marL="4353566" indent="0">
              <a:buNone/>
              <a:defRPr sz="24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96" indent="0">
              <a:buNone/>
              <a:defRPr sz="1400"/>
            </a:lvl2pPr>
            <a:lvl3pPr marL="1088392" indent="0">
              <a:buNone/>
              <a:defRPr sz="1200"/>
            </a:lvl3pPr>
            <a:lvl4pPr marL="1632588" indent="0">
              <a:buNone/>
              <a:defRPr sz="1100"/>
            </a:lvl4pPr>
            <a:lvl5pPr marL="2176783" indent="0">
              <a:buNone/>
              <a:defRPr sz="1100"/>
            </a:lvl5pPr>
            <a:lvl6pPr marL="2720979" indent="0">
              <a:buNone/>
              <a:defRPr sz="1100"/>
            </a:lvl6pPr>
            <a:lvl7pPr marL="3265175" indent="0">
              <a:buNone/>
              <a:defRPr sz="1100"/>
            </a:lvl7pPr>
            <a:lvl8pPr marL="3809371" indent="0">
              <a:buNone/>
              <a:defRPr sz="1100"/>
            </a:lvl8pPr>
            <a:lvl9pPr marL="4353566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C6DA-18DF-40FE-A8A0-BF20D7941983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F801-CE1C-4E34-BBEB-B0009493FA5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5968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7B7F-08B2-42EF-B23A-7822335ADA27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B58-19CC-47ED-AB7C-3B1644C67F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027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B281-0589-42F6-8411-6AB9AAF973F6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FBE9D-EDA8-4CBC-8422-B0CD6FD654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7348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1" y="1600200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9D9A-56A2-4242-866A-54AB93558DED}" type="datetimeFigureOut">
              <a:rPr lang="es-ES"/>
              <a:pPr>
                <a:defRPr/>
              </a:pPr>
              <a:t>29/06/2019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9746-D88A-44CA-9C9A-07F474C80F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495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325563"/>
          </a:xfrm>
          <a:prstGeom prst="rect">
            <a:avLst/>
          </a:prstGeom>
        </p:spPr>
        <p:txBody>
          <a:bodyPr vert="horz" lIns="91258" tIns="45629" rIns="91258" bIns="45629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258" tIns="45629" rIns="91258" bIns="4562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258" tIns="45629" rIns="91258" bIns="4562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6DD9-90DF-4052-AA88-A50DE177BB1A}" type="datetimeFigureOut">
              <a:rPr lang="es-AR" smtClean="0"/>
              <a:t>29/06/2019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258" tIns="45629" rIns="91258" bIns="4562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258" tIns="45629" rIns="91258" bIns="4562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68DAC-5D79-40A3-B24F-63C62F1BE0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477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5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49" indent="-228149" algn="l" defTabSz="9125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48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44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43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43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639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37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32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35" indent="-228149" algn="l" defTabSz="9125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8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96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94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93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92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88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88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383" algn="l" defTabSz="912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449" tIns="54229" rIns="108449" bIns="542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449" tIns="54229" rIns="108449" bIns="542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53"/>
            <a:ext cx="2844988" cy="364281"/>
          </a:xfrm>
          <a:prstGeom prst="rect">
            <a:avLst/>
          </a:prstGeom>
        </p:spPr>
        <p:txBody>
          <a:bodyPr vert="horz" wrap="square" lIns="108449" tIns="54229" rIns="108449" bIns="5422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123" fontAlgn="base">
              <a:spcBef>
                <a:spcPct val="0"/>
              </a:spcBef>
              <a:spcAft>
                <a:spcPct val="0"/>
              </a:spcAft>
              <a:defRPr/>
            </a:pPr>
            <a:fld id="{059A5B27-2A57-4218-8515-8DA6B866B14D}" type="datetimeFigureOut">
              <a:rPr lang="es-ES" smtClean="0">
                <a:ea typeface="ＭＳ Ｐゴシック" pitchFamily="34" charset="-128"/>
              </a:rPr>
              <a:pPr defTabSz="9111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53"/>
            <a:ext cx="3862168" cy="364281"/>
          </a:xfrm>
          <a:prstGeom prst="rect">
            <a:avLst/>
          </a:prstGeom>
        </p:spPr>
        <p:txBody>
          <a:bodyPr vert="horz" lIns="108449" tIns="54229" rIns="108449" bIns="5422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1123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90" y="6356953"/>
            <a:ext cx="2844989" cy="364281"/>
          </a:xfrm>
          <a:prstGeom prst="rect">
            <a:avLst/>
          </a:prstGeom>
        </p:spPr>
        <p:txBody>
          <a:bodyPr vert="horz" wrap="square" lIns="108449" tIns="54229" rIns="108449" bIns="542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123" fontAlgn="base">
              <a:spcBef>
                <a:spcPct val="0"/>
              </a:spcBef>
              <a:spcAft>
                <a:spcPct val="0"/>
              </a:spcAft>
              <a:defRPr/>
            </a:pPr>
            <a:fld id="{A970BF04-D1A3-4D45-AC3E-AC94B47632DF}" type="slidenum">
              <a:rPr lang="es-ES" altLang="es-ES" smtClean="0">
                <a:ea typeface="ＭＳ Ｐゴシック" pitchFamily="34" charset="-128"/>
              </a:rPr>
              <a:pPr defTabSz="9111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05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2249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4491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26738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68977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5665" indent="-40566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0835" indent="-33758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4586" indent="-2709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97831" indent="-2709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39663" indent="-27091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82352" indent="-271120" algn="l" defTabSz="108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4593" indent="-271120" algn="l" defTabSz="108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6844" indent="-271120" algn="l" defTabSz="108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9086" indent="-271120" algn="l" defTabSz="108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249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491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738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8977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233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473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720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7962" algn="l" defTabSz="108449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488" tIns="54248" rIns="108488" bIns="542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488" tIns="54248" rIns="108488" bIns="54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51"/>
            <a:ext cx="2844988" cy="364281"/>
          </a:xfrm>
          <a:prstGeom prst="rect">
            <a:avLst/>
          </a:prstGeom>
        </p:spPr>
        <p:txBody>
          <a:bodyPr vert="horz" wrap="square" lIns="108488" tIns="54248" rIns="108488" bIns="5424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449" fontAlgn="base">
              <a:spcBef>
                <a:spcPct val="0"/>
              </a:spcBef>
              <a:spcAft>
                <a:spcPct val="0"/>
              </a:spcAft>
              <a:defRPr/>
            </a:pPr>
            <a:fld id="{059A5B27-2A57-4218-8515-8DA6B866B14D}" type="datetimeFigureOut">
              <a:rPr lang="es-ES" smtClean="0">
                <a:ea typeface="ＭＳ Ｐゴシック" pitchFamily="34" charset="-128"/>
              </a:rPr>
              <a:pPr defTabSz="911449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51"/>
            <a:ext cx="3862168" cy="364281"/>
          </a:xfrm>
          <a:prstGeom prst="rect">
            <a:avLst/>
          </a:prstGeom>
        </p:spPr>
        <p:txBody>
          <a:bodyPr vert="horz" lIns="108488" tIns="54248" rIns="108488" bIns="5424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1449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88" y="6356951"/>
            <a:ext cx="2844989" cy="364281"/>
          </a:xfrm>
          <a:prstGeom prst="rect">
            <a:avLst/>
          </a:prstGeom>
        </p:spPr>
        <p:txBody>
          <a:bodyPr vert="horz" wrap="square" lIns="108488" tIns="54248" rIns="108488" bIns="542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449" fontAlgn="base">
              <a:spcBef>
                <a:spcPct val="0"/>
              </a:spcBef>
              <a:spcAft>
                <a:spcPct val="0"/>
              </a:spcAft>
              <a:defRPr/>
            </a:pPr>
            <a:fld id="{A970BF04-D1A3-4D45-AC3E-AC94B47632DF}" type="slidenum">
              <a:rPr lang="es-ES" altLang="es-ES" smtClean="0">
                <a:ea typeface="ＭＳ Ｐゴシック" pitchFamily="34" charset="-128"/>
              </a:rPr>
              <a:pPr defTabSz="91144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87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2443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4881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27322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6975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5811" indent="-40581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1151" indent="-3377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5072" indent="-27101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98513" indent="-27101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40539" indent="-27101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83422" indent="-271218" algn="l" defTabSz="1084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5859" indent="-271218" algn="l" defTabSz="1084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8304" indent="-271218" algn="l" defTabSz="1084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0741" indent="-271218" algn="l" defTabSz="1084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443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881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7322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55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2205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4641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7083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9520" algn="l" defTabSz="1084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546" tIns="54276" rIns="108546" bIns="542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546" tIns="54276" rIns="108546" bIns="542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48"/>
            <a:ext cx="2844988" cy="364281"/>
          </a:xfrm>
          <a:prstGeom prst="rect">
            <a:avLst/>
          </a:prstGeom>
        </p:spPr>
        <p:txBody>
          <a:bodyPr vert="horz" wrap="square" lIns="108546" tIns="54276" rIns="108546" bIns="54276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941" fontAlgn="base">
              <a:spcBef>
                <a:spcPct val="0"/>
              </a:spcBef>
              <a:spcAft>
                <a:spcPct val="0"/>
              </a:spcAft>
              <a:defRPr/>
            </a:pPr>
            <a:fld id="{988D9480-88F6-4BBD-ACE0-33EF41A20485}" type="datetimeFigureOut">
              <a:rPr lang="es-ES" smtClean="0">
                <a:ea typeface="ＭＳ Ｐゴシック" pitchFamily="34" charset="-128"/>
              </a:rPr>
              <a:pPr defTabSz="911941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48"/>
            <a:ext cx="3862168" cy="364281"/>
          </a:xfrm>
          <a:prstGeom prst="rect">
            <a:avLst/>
          </a:prstGeom>
        </p:spPr>
        <p:txBody>
          <a:bodyPr vert="horz" lIns="108546" tIns="54276" rIns="108546" bIns="5427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1941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85" y="6356948"/>
            <a:ext cx="2844989" cy="364281"/>
          </a:xfrm>
          <a:prstGeom prst="rect">
            <a:avLst/>
          </a:prstGeom>
        </p:spPr>
        <p:txBody>
          <a:bodyPr vert="horz" wrap="square" lIns="108546" tIns="54276" rIns="108546" bIns="5427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941" fontAlgn="base">
              <a:spcBef>
                <a:spcPct val="0"/>
              </a:spcBef>
              <a:spcAft>
                <a:spcPct val="0"/>
              </a:spcAft>
              <a:defRPr/>
            </a:pPr>
            <a:fld id="{1C6182DE-8F93-427D-AD20-3E02E1222628}" type="slidenum">
              <a:rPr lang="es-ES" altLang="es-ES" smtClean="0">
                <a:ea typeface="ＭＳ Ｐゴシック" pitchFamily="34" charset="-128"/>
              </a:rPr>
              <a:pPr defTabSz="9119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04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273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546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28198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70924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6030" indent="-40603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1625" indent="-33788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5801" indent="-2711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99536" indent="-2711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41854" indent="-2711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85029" indent="-271364" algn="l" defTabSz="10854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7759" indent="-271364" algn="l" defTabSz="10854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0494" indent="-271364" algn="l" defTabSz="10854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3225" indent="-271364" algn="l" defTabSz="10854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735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465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8198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0924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3666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6395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9129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1857" algn="l" defTabSz="10854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94" tIns="54153" rIns="108294" bIns="54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94" tIns="54153" rIns="108294" bIns="54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3" y="6356966"/>
            <a:ext cx="2844988" cy="364281"/>
          </a:xfrm>
          <a:prstGeom prst="rect">
            <a:avLst/>
          </a:prstGeom>
        </p:spPr>
        <p:txBody>
          <a:bodyPr vert="horz" wrap="square" lIns="108294" tIns="54153" rIns="108294" bIns="541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449" fontAlgn="base">
              <a:spcBef>
                <a:spcPct val="0"/>
              </a:spcBef>
              <a:spcAft>
                <a:spcPct val="0"/>
              </a:spcAft>
              <a:defRPr/>
            </a:pPr>
            <a:fld id="{2F2C449C-EF0A-4116-BAF7-59F8F8E41F6E}" type="datetimeFigureOut">
              <a:rPr lang="es-ES" smtClean="0">
                <a:ea typeface="ＭＳ Ｐゴシック" pitchFamily="34" charset="-128"/>
              </a:rPr>
              <a:pPr defTabSz="911449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66"/>
            <a:ext cx="3862168" cy="364281"/>
          </a:xfrm>
          <a:prstGeom prst="rect">
            <a:avLst/>
          </a:prstGeom>
        </p:spPr>
        <p:txBody>
          <a:bodyPr vert="horz" lIns="108294" tIns="54153" rIns="108294" bIns="5415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1449"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89" y="6356966"/>
            <a:ext cx="2844989" cy="364281"/>
          </a:xfrm>
          <a:prstGeom prst="rect">
            <a:avLst/>
          </a:prstGeom>
        </p:spPr>
        <p:txBody>
          <a:bodyPr vert="horz" wrap="square" lIns="108294" tIns="54153" rIns="108294" bIns="541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1449" fontAlgn="base">
              <a:spcBef>
                <a:spcPct val="0"/>
              </a:spcBef>
              <a:spcAft>
                <a:spcPct val="0"/>
              </a:spcAft>
              <a:defRPr/>
            </a:pPr>
            <a:fld id="{9FCFD2A3-5233-4E2C-8129-DA0522293261}" type="slidenum">
              <a:rPr lang="es-ES" altLang="es-ES" smtClean="0">
                <a:ea typeface="ＭＳ Ｐゴシック" pitchFamily="34" charset="-128"/>
              </a:rPr>
              <a:pPr defTabSz="91144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09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1476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295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24432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65906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5090" indent="-4050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79581" indent="-33709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2659" indent="-27053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95141" indent="-27053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36204" indent="-27053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78124" indent="-270740" algn="l" defTabSz="10829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9600" indent="-270740" algn="l" defTabSz="10829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1074" indent="-270740" algn="l" defTabSz="10829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2554" indent="-270740" algn="l" defTabSz="10829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1476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955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4432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5906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387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48865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0336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1815" algn="l" defTabSz="10829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624" tIns="54316" rIns="108624" bIns="54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624" tIns="54316" rIns="108624" bIns="54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44"/>
            <a:ext cx="2844988" cy="364281"/>
          </a:xfrm>
          <a:prstGeom prst="rect">
            <a:avLst/>
          </a:prstGeom>
        </p:spPr>
        <p:txBody>
          <a:bodyPr vert="horz" wrap="square" lIns="108624" tIns="54316" rIns="108624" bIns="54316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9A5B27-2A57-4218-8515-8DA6B866B14D}" type="datetimeFigureOut">
              <a:rPr lang="es-E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44"/>
            <a:ext cx="3862168" cy="364281"/>
          </a:xfrm>
          <a:prstGeom prst="rect">
            <a:avLst/>
          </a:prstGeom>
        </p:spPr>
        <p:txBody>
          <a:bodyPr vert="horz" lIns="108624" tIns="54316" rIns="108624" bIns="5431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81" y="6356944"/>
            <a:ext cx="2844989" cy="364281"/>
          </a:xfrm>
          <a:prstGeom prst="rect">
            <a:avLst/>
          </a:prstGeom>
        </p:spPr>
        <p:txBody>
          <a:bodyPr vert="horz" wrap="square" lIns="108624" tIns="54316" rIns="108624" bIns="543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70BF04-D1A3-4D45-AC3E-AC94B47632DF}" type="slidenum">
              <a:rPr lang="es-ES" altLang="es-E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97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312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6245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29368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72484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6321" indent="-40632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2258" indent="-33812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6773" indent="-27135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900901" indent="-27135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43608" indent="-27135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87173" indent="-271560" algn="l" defTabSz="10862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0294" indent="-271560" algn="l" defTabSz="10862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418" indent="-271560" algn="l" defTabSz="10862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539" indent="-271560" algn="l" defTabSz="10862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125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245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9368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2484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614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8734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1857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4976" algn="l" defTabSz="108624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6" y="275017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22" tIns="54362" rIns="108722" bIns="543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6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22" tIns="54362" rIns="108722" bIns="543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39"/>
            <a:ext cx="2844988" cy="364281"/>
          </a:xfrm>
          <a:prstGeom prst="rect">
            <a:avLst/>
          </a:prstGeom>
        </p:spPr>
        <p:txBody>
          <a:bodyPr vert="horz" wrap="square" lIns="108722" tIns="54362" rIns="108722" bIns="5436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3416" fontAlgn="base">
              <a:spcBef>
                <a:spcPct val="0"/>
              </a:spcBef>
              <a:spcAft>
                <a:spcPct val="0"/>
              </a:spcAft>
              <a:defRPr/>
            </a:pPr>
            <a:fld id="{059A5B27-2A57-4218-8515-8DA6B866B14D}" type="datetimeFigureOut">
              <a:rPr lang="es-ES" smtClean="0">
                <a:ea typeface="ＭＳ Ｐゴシック" pitchFamily="34" charset="-128"/>
              </a:rPr>
              <a:pPr defTabSz="913416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39"/>
            <a:ext cx="3862168" cy="364281"/>
          </a:xfrm>
          <a:prstGeom prst="rect">
            <a:avLst/>
          </a:prstGeom>
        </p:spPr>
        <p:txBody>
          <a:bodyPr vert="horz" lIns="108722" tIns="54362" rIns="108722" bIns="5436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3416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76" y="6356939"/>
            <a:ext cx="2844989" cy="364281"/>
          </a:xfrm>
          <a:prstGeom prst="rect">
            <a:avLst/>
          </a:prstGeom>
        </p:spPr>
        <p:txBody>
          <a:bodyPr vert="horz" wrap="square" lIns="108722" tIns="54362" rIns="108722" bIns="5436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3416" fontAlgn="base">
              <a:spcBef>
                <a:spcPct val="0"/>
              </a:spcBef>
              <a:spcAft>
                <a:spcPct val="0"/>
              </a:spcAft>
              <a:defRPr/>
            </a:pPr>
            <a:fld id="{A970BF04-D1A3-4D45-AC3E-AC94B47632DF}" type="slidenum">
              <a:rPr lang="es-ES" altLang="es-ES" smtClean="0">
                <a:ea typeface="ＭＳ Ｐゴシック" pitchFamily="34" charset="-128"/>
              </a:rPr>
              <a:pPr defTabSz="9134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36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3612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7221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30831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74437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6686" indent="-40668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3050" indent="-33843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7990" indent="-271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902607" indent="-271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45803" indent="-271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89855" indent="-271804" algn="l" defTabSz="10872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3463" indent="-271804" algn="l" defTabSz="10872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7075" indent="-271804" algn="l" defTabSz="10872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0685" indent="-271804" algn="l" defTabSz="10872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612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21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31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437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8050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1660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5270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79" algn="l" defTabSz="108722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42" y="275012"/>
            <a:ext cx="1097251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9" tIns="54420" rIns="108839" bIns="544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42" y="1599673"/>
            <a:ext cx="1097251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9" tIns="54420" rIns="108839" bIns="54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42" y="6356933"/>
            <a:ext cx="2844988" cy="364281"/>
          </a:xfrm>
          <a:prstGeom prst="rect">
            <a:avLst/>
          </a:prstGeom>
        </p:spPr>
        <p:txBody>
          <a:bodyPr vert="horz" wrap="square" lIns="108839" tIns="54420" rIns="108839" bIns="544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A5B27-2A57-4218-8515-8DA6B866B14D}" type="datetimeFigureOut">
              <a:rPr lang="es-ES"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29/06/2019</a:t>
            </a:fld>
            <a:endParaRPr lang="es-E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16" y="6356933"/>
            <a:ext cx="3862168" cy="364281"/>
          </a:xfrm>
          <a:prstGeom prst="rect">
            <a:avLst/>
          </a:prstGeom>
        </p:spPr>
        <p:txBody>
          <a:bodyPr vert="horz" lIns="108839" tIns="54420" rIns="108839" bIns="544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70" y="6356933"/>
            <a:ext cx="2844989" cy="364281"/>
          </a:xfrm>
          <a:prstGeom prst="rect">
            <a:avLst/>
          </a:prstGeom>
        </p:spPr>
        <p:txBody>
          <a:bodyPr vert="horz" wrap="square" lIns="108839" tIns="54420" rIns="108839" bIns="544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970BF04-D1A3-4D45-AC3E-AC94B47632DF}" type="slidenum">
              <a:rPr lang="es-ES" altLang="es-ES"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70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5pPr>
      <a:lvl6pPr marL="544196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6pPr>
      <a:lvl7pPr marL="1088392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7pPr>
      <a:lvl8pPr marL="1632588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8pPr>
      <a:lvl9pPr marL="2176783" algn="ctr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07124" indent="-40712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84001" indent="-33879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59454" indent="-2718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904658" indent="-2718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48439" indent="-2718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993077" indent="-272098" algn="l" defTabSz="10883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273" indent="-272098" algn="l" defTabSz="10883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469" indent="-272098" algn="l" defTabSz="10883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665" indent="-272098" algn="l" defTabSz="10883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6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2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8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3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9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75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371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566" algn="l" defTabSz="10883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9943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271482" y="665668"/>
            <a:ext cx="1192051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1" tIns="45525" rIns="91061" bIns="45525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s-AR" sz="3600" dirty="0">
                <a:solidFill>
                  <a:srgbClr val="FFFFFF"/>
                </a:solidFill>
                <a:cs typeface="Calibri" pitchFamily="34" charset="0"/>
              </a:rPr>
              <a:t>28 REUNION ANUAL UNIDADES CENTINELAS DE HEPATITIS VIRALES</a:t>
            </a:r>
          </a:p>
          <a:p>
            <a:pPr algn="ctr" eaLnBrk="1" hangingPunct="1"/>
            <a:r>
              <a:rPr lang="es-ES" altLang="es-AR" sz="3600" dirty="0">
                <a:solidFill>
                  <a:srgbClr val="FFFFFF"/>
                </a:solidFill>
                <a:cs typeface="Calibri" pitchFamily="34" charset="0"/>
              </a:rPr>
              <a:t> </a:t>
            </a:r>
          </a:p>
          <a:p>
            <a:pPr algn="ctr" eaLnBrk="1" hangingPunct="1"/>
            <a:r>
              <a:rPr lang="es-ES" altLang="es-AR" sz="3600" dirty="0">
                <a:solidFill>
                  <a:srgbClr val="FFFF00"/>
                </a:solidFill>
                <a:cs typeface="Calibri" pitchFamily="34" charset="0"/>
              </a:rPr>
              <a:t>PROGRAMA NACIONAL DE CONTROL DE LAS HEPATITIS VIRALES/ACTUALIZACION</a:t>
            </a:r>
          </a:p>
          <a:p>
            <a:pPr algn="ctr" eaLnBrk="1" hangingPunct="1"/>
            <a:endParaRPr lang="es-ES" altLang="es-AR" sz="3600" dirty="0">
              <a:solidFill>
                <a:srgbClr val="FFFF00"/>
              </a:solidFill>
              <a:cs typeface="Calibri" pitchFamily="34" charset="0"/>
            </a:endParaRPr>
          </a:p>
          <a:p>
            <a:pPr eaLnBrk="1" hangingPunct="1"/>
            <a:endParaRPr lang="es-ES" altLang="es-AR" sz="3600" dirty="0">
              <a:solidFill>
                <a:srgbClr val="FFFFFF"/>
              </a:solidFill>
              <a:cs typeface="Calibri" pitchFamily="34" charset="0"/>
            </a:endParaRPr>
          </a:p>
          <a:p>
            <a:pPr eaLnBrk="1" hangingPunct="1"/>
            <a:r>
              <a:rPr lang="es-ES" altLang="es-AR" sz="3600" dirty="0">
                <a:solidFill>
                  <a:srgbClr val="FFFFFF"/>
                </a:solidFill>
                <a:cs typeface="Calibri" pitchFamily="34" charset="0"/>
              </a:rPr>
              <a:t>Dra. Emma Coronel</a:t>
            </a:r>
            <a:endParaRPr lang="es-ES" altLang="es-AR" sz="3600" dirty="0">
              <a:solidFill>
                <a:srgbClr val="00B0F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57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"/>
            <a:ext cx="12192000" cy="689943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207586" y="405332"/>
            <a:ext cx="7244026" cy="5958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274" tIns="45638" rIns="91274" bIns="45638" rtlCol="0">
            <a:spAutoFit/>
          </a:bodyPr>
          <a:lstStyle/>
          <a:p>
            <a:pPr defTabSz="896679"/>
            <a:r>
              <a:rPr lang="de-DE" sz="3200" dirty="0">
                <a:solidFill>
                  <a:prstClr val="black"/>
                </a:solidFill>
              </a:rPr>
              <a:t>TRATAMIENTOS DE HEPATITIS C CON AAD 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2736"/>
            <a:ext cx="12192001" cy="51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"/>
            <a:ext cx="12192000" cy="689943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5" y="1618799"/>
            <a:ext cx="11836850" cy="461686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207586" y="601274"/>
            <a:ext cx="7244026" cy="5958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274" tIns="45638" rIns="91274" bIns="45638" rtlCol="0">
            <a:spAutoFit/>
          </a:bodyPr>
          <a:lstStyle/>
          <a:p>
            <a:pPr defTabSz="896679"/>
            <a:r>
              <a:rPr lang="de-DE" sz="3200" dirty="0">
                <a:solidFill>
                  <a:prstClr val="black"/>
                </a:solidFill>
              </a:rPr>
              <a:t>TRATAMIENTOS DE HEPATITIS C CON AAD  </a:t>
            </a:r>
          </a:p>
        </p:txBody>
      </p:sp>
    </p:spTree>
    <p:extLst>
      <p:ext uri="{BB962C8B-B14F-4D97-AF65-F5344CB8AC3E}">
        <p14:creationId xmlns:p14="http://schemas.microsoft.com/office/powerpoint/2010/main" val="11996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6" name="Picture 2" descr="C:\Users\wdtoledo\Desktop\Joaquín\ech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7" y="2107906"/>
            <a:ext cx="5903687" cy="41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wdtoledo\Desktop\echo3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9"/>
          <a:stretch/>
        </p:blipFill>
        <p:spPr bwMode="auto">
          <a:xfrm>
            <a:off x="6031790" y="2122787"/>
            <a:ext cx="6034268" cy="41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26530" y="400596"/>
            <a:ext cx="10010599" cy="1228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81715" tIns="40856" rIns="81715" bIns="40856" rtlCol="0">
            <a:spAutoFit/>
          </a:bodyPr>
          <a:lstStyle/>
          <a:p>
            <a:pPr algn="ctr" defTabSz="81729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DIAGNOSTICO Y TRATAMIENTO</a:t>
            </a:r>
          </a:p>
          <a:p>
            <a:pPr algn="ctr" defTabSz="81729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PROGRAMA TELESALUD </a:t>
            </a:r>
          </a:p>
          <a:p>
            <a:pPr algn="ctr" defTabSz="81729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EN HEPATITIS VIRALES </a:t>
            </a:r>
          </a:p>
        </p:txBody>
      </p:sp>
    </p:spTree>
    <p:extLst>
      <p:ext uri="{BB962C8B-B14F-4D97-AF65-F5344CB8AC3E}">
        <p14:creationId xmlns:p14="http://schemas.microsoft.com/office/powerpoint/2010/main" val="20750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588" tIns="108588" rIns="108588" bIns="108588" anchor="ctr"/>
          <a:lstStyle/>
          <a:p>
            <a:pPr defTabSz="818324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19053" y="299490"/>
            <a:ext cx="9763379" cy="975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81818" tIns="40908" rIns="81818" bIns="40908" rtlCol="0">
            <a:spAutoFit/>
          </a:bodyPr>
          <a:lstStyle/>
          <a:p>
            <a:pPr algn="ctr" defTabSz="81832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RESPUESTAS EN VACUNACION Y SANGRE SEGURA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2313" y="1796238"/>
            <a:ext cx="11614862" cy="4514763"/>
          </a:xfrm>
          <a:prstGeom prst="rect">
            <a:avLst/>
          </a:prstGeom>
          <a:noFill/>
        </p:spPr>
        <p:txBody>
          <a:bodyPr wrap="square" lIns="81818" tIns="40908" rIns="81818" bIns="40908" rtlCol="0">
            <a:spAutoFit/>
          </a:bodyPr>
          <a:lstStyle/>
          <a:p>
            <a:pPr marL="255680" indent="-255680" defTabSz="8183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de-DE" sz="3600" b="1" dirty="0">
                <a:solidFill>
                  <a:prstClr val="black"/>
                </a:solidFill>
                <a:ea typeface="ＭＳ Ｐゴシック" pitchFamily="34" charset="-128"/>
              </a:rPr>
              <a:t>Captación</a:t>
            </a:r>
            <a:r>
              <a:rPr lang="de-DE" sz="3600" dirty="0">
                <a:solidFill>
                  <a:prstClr val="black"/>
                </a:solidFill>
                <a:ea typeface="ＭＳ Ｐゴシック" pitchFamily="34" charset="-128"/>
              </a:rPr>
              <a:t> en los sistemas públicos de salud a personas con serología + de Hepatitis C y B en Bancos de sangre</a:t>
            </a:r>
          </a:p>
          <a:p>
            <a:pPr marL="255680" indent="-255680" defTabSz="8183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600" dirty="0">
                <a:solidFill>
                  <a:prstClr val="black"/>
                </a:solidFill>
                <a:ea typeface="ＭＳ Ｐゴシック" pitchFamily="34" charset="-128"/>
              </a:rPr>
              <a:t>Aumento de </a:t>
            </a:r>
            <a:r>
              <a:rPr lang="es-AR" sz="3600" b="1" dirty="0">
                <a:solidFill>
                  <a:prstClr val="black"/>
                </a:solidFill>
                <a:ea typeface="ＭＳ Ｐゴシック" pitchFamily="34" charset="-128"/>
              </a:rPr>
              <a:t>notificación</a:t>
            </a:r>
            <a:r>
              <a:rPr lang="es-AR" sz="3600" dirty="0">
                <a:solidFill>
                  <a:prstClr val="black"/>
                </a:solidFill>
                <a:ea typeface="ＭＳ Ｐゴシック" pitchFamily="34" charset="-128"/>
              </a:rPr>
              <a:t> de Hepatitis virales al SNVS 2.0 por Bancos de sangre</a:t>
            </a:r>
          </a:p>
          <a:p>
            <a:pPr marL="255680" indent="-255680" defTabSz="8183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600" b="1" dirty="0">
                <a:solidFill>
                  <a:prstClr val="black"/>
                </a:solidFill>
                <a:ea typeface="ＭＳ Ｐゴシック" pitchFamily="34" charset="-128"/>
              </a:rPr>
              <a:t>Estudio en personas descartadas por riesgo virológico en Bancos de sangre de  </a:t>
            </a:r>
            <a:r>
              <a:rPr lang="es-AR" sz="3600" b="1" dirty="0" err="1">
                <a:solidFill>
                  <a:prstClr val="black"/>
                </a:solidFill>
                <a:ea typeface="ＭＳ Ｐゴシック" pitchFamily="34" charset="-128"/>
              </a:rPr>
              <a:t>Pcia</a:t>
            </a:r>
            <a:r>
              <a:rPr lang="es-AR" sz="3600" b="1" dirty="0">
                <a:solidFill>
                  <a:prstClr val="black"/>
                </a:solidFill>
                <a:ea typeface="ＭＳ Ｐゴシック" pitchFamily="34" charset="-128"/>
              </a:rPr>
              <a:t>. Buenos Aires</a:t>
            </a:r>
          </a:p>
          <a:p>
            <a:pPr marL="255680" indent="-255680" defTabSz="818324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600" dirty="0">
                <a:solidFill>
                  <a:prstClr val="black"/>
                </a:solidFill>
                <a:ea typeface="ＭＳ Ｐゴシック" pitchFamily="34" charset="-128"/>
              </a:rPr>
              <a:t>Espacio de </a:t>
            </a:r>
            <a:r>
              <a:rPr lang="es-AR" sz="3600" b="1" dirty="0">
                <a:solidFill>
                  <a:prstClr val="black"/>
                </a:solidFill>
                <a:ea typeface="ＭＳ Ｐゴシック" pitchFamily="34" charset="-128"/>
              </a:rPr>
              <a:t>trabajo conjunto </a:t>
            </a:r>
            <a:r>
              <a:rPr lang="es-AR" sz="3600" dirty="0">
                <a:solidFill>
                  <a:prstClr val="black"/>
                </a:solidFill>
                <a:ea typeface="ＭＳ Ｐゴシック" pitchFamily="34" charset="-128"/>
              </a:rPr>
              <a:t>sobre la prevención por inmunización de las HV junto al DICEI</a:t>
            </a:r>
            <a:endParaRPr lang="de-DE" sz="36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1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685" tIns="108685" rIns="108685" bIns="108685" anchor="ctr"/>
          <a:lstStyle/>
          <a:p>
            <a:pPr defTabSz="8190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347382" y="224828"/>
            <a:ext cx="9561406" cy="530386"/>
          </a:xfrm>
          <a:prstGeom prst="rect">
            <a:avLst/>
          </a:prstGeom>
          <a:solidFill>
            <a:srgbClr val="00BBBD"/>
          </a:solidFill>
        </p:spPr>
        <p:txBody>
          <a:bodyPr wrap="square" lIns="81891" tIns="40944" rIns="81891" bIns="40944" rtlCol="0">
            <a:spAutoFit/>
          </a:bodyPr>
          <a:lstStyle/>
          <a:p>
            <a:pPr algn="ctr" defTabSz="8190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COMUNICACION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78654" y="1208445"/>
            <a:ext cx="11743203" cy="3529785"/>
          </a:xfrm>
          <a:prstGeom prst="rect">
            <a:avLst/>
          </a:prstGeom>
          <a:noFill/>
        </p:spPr>
        <p:txBody>
          <a:bodyPr wrap="square" lIns="81891" tIns="40944" rIns="81891" bIns="40944" rtlCol="0">
            <a:spAutoFit/>
          </a:bodyPr>
          <a:lstStyle/>
          <a:p>
            <a:pPr defTabSz="8190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BBD"/>
              </a:buClr>
            </a:pPr>
            <a:endParaRPr lang="es-AR" sz="3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910" indent="-255910" defTabSz="8190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BBD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Comunicación Virtual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de las Hepatitis Virales</a:t>
            </a:r>
          </a:p>
          <a:p>
            <a:pPr marL="255910" indent="-255910" defTabSz="8190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BBD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Capacitar sobre gestión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del PNCHV a todos los equipos jurisdiccionales</a:t>
            </a:r>
            <a:endParaRPr lang="de-DE" sz="3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910" indent="-255910" defTabSz="8190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BBD"/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Convocatoria a reuniones trimestrales de la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Comisión General Asesora. </a:t>
            </a:r>
            <a:endParaRPr lang="es-AR" sz="3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910" indent="-255910" defTabSz="8190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BBD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Reunión de Jefes de Hepatitis del Mercosur</a:t>
            </a:r>
          </a:p>
        </p:txBody>
      </p:sp>
    </p:spTree>
    <p:extLst>
      <p:ext uri="{BB962C8B-B14F-4D97-AF65-F5344CB8AC3E}">
        <p14:creationId xmlns:p14="http://schemas.microsoft.com/office/powerpoint/2010/main" val="36332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03" tIns="108803" rIns="108803" bIns="108803" anchor="ctr"/>
          <a:lstStyle/>
          <a:p>
            <a:pPr defTabSz="819942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411553" y="299490"/>
            <a:ext cx="9230938" cy="530386"/>
          </a:xfrm>
          <a:prstGeom prst="rect">
            <a:avLst/>
          </a:prstGeom>
          <a:solidFill>
            <a:srgbClr val="CC3300"/>
          </a:solidFill>
        </p:spPr>
        <p:txBody>
          <a:bodyPr wrap="square" lIns="81979" tIns="40990" rIns="81979" bIns="40990" rtlCol="0">
            <a:spAutoFit/>
          </a:bodyPr>
          <a:lstStyle/>
          <a:p>
            <a:pPr algn="ctr" defTabSz="8199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INSUMOS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13165" y="1404370"/>
            <a:ext cx="11101498" cy="4022321"/>
          </a:xfrm>
          <a:prstGeom prst="rect">
            <a:avLst/>
          </a:prstGeom>
          <a:noFill/>
        </p:spPr>
        <p:txBody>
          <a:bodyPr wrap="square" lIns="81979" tIns="40990" rIns="81979" bIns="40990" rtlCol="0">
            <a:spAutoFit/>
          </a:bodyPr>
          <a:lstStyle/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sz="3200" b="1" dirty="0">
                <a:solidFill>
                  <a:prstClr val="black"/>
                </a:solidFill>
                <a:ea typeface="ＭＳ Ｐゴシック" pitchFamily="34" charset="-128"/>
              </a:rPr>
              <a:t>Compras </a:t>
            </a:r>
            <a:r>
              <a:rPr lang="de-DE" sz="3200" dirty="0">
                <a:solidFill>
                  <a:prstClr val="black"/>
                </a:solidFill>
                <a:ea typeface="ＭＳ Ｐゴシック" pitchFamily="34" charset="-128"/>
              </a:rPr>
              <a:t>de Medicamentos del PNCHV</a:t>
            </a:r>
          </a:p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Gestión de Insumos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del PNCHV</a:t>
            </a:r>
          </a:p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sz="3200" b="1" dirty="0">
                <a:solidFill>
                  <a:prstClr val="black"/>
                </a:solidFill>
                <a:ea typeface="ＭＳ Ｐゴシック" pitchFamily="34" charset="-128"/>
              </a:rPr>
              <a:t>Auditoría</a:t>
            </a:r>
            <a:r>
              <a:rPr lang="de-DE" sz="3200" dirty="0">
                <a:solidFill>
                  <a:prstClr val="black"/>
                </a:solidFill>
                <a:ea typeface="ＭＳ Ｐゴシック" pitchFamily="34" charset="-128"/>
              </a:rPr>
              <a:t> de Solicitudes de Tratamientos al PNCHV</a:t>
            </a:r>
          </a:p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Distribución de reactivos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diagnósticos de las Hepatitis virales</a:t>
            </a:r>
          </a:p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de-DE" sz="3200" b="1" dirty="0">
                <a:solidFill>
                  <a:prstClr val="black"/>
                </a:solidFill>
                <a:ea typeface="ＭＳ Ｐゴシック" pitchFamily="34" charset="-128"/>
              </a:rPr>
              <a:t>Informatizacion </a:t>
            </a:r>
            <a:r>
              <a:rPr lang="de-DE" sz="3200" dirty="0">
                <a:solidFill>
                  <a:prstClr val="black"/>
                </a:solidFill>
                <a:ea typeface="ＭＳ Ｐゴシック" pitchFamily="34" charset="-128"/>
              </a:rPr>
              <a:t>del PNCHV</a:t>
            </a:r>
          </a:p>
          <a:p>
            <a:pPr marL="256186" indent="-256186"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Reunión Nacional Virtual y presencial de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Referentes de Farmacias</a:t>
            </a:r>
          </a:p>
          <a:p>
            <a:pPr defTabSz="8199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de-DE" sz="3200" b="1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endParaRPr lang="de-DE" sz="32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99435"/>
          </a:xfrm>
          <a:prstGeom prst="rect">
            <a:avLst/>
          </a:prstGeom>
        </p:spPr>
      </p:pic>
      <p:sp>
        <p:nvSpPr>
          <p:cNvPr id="3" name="Shape 269"/>
          <p:cNvSpPr>
            <a:spLocks/>
          </p:cNvSpPr>
          <p:nvPr/>
        </p:nvSpPr>
        <p:spPr bwMode="auto">
          <a:xfrm>
            <a:off x="5430054" y="1081088"/>
            <a:ext cx="1331913" cy="987425"/>
          </a:xfrm>
          <a:custGeom>
            <a:avLst/>
            <a:gdLst>
              <a:gd name="T0" fmla="*/ 2147483646 w 15842"/>
              <a:gd name="T1" fmla="*/ 2147483646 h 15938"/>
              <a:gd name="T2" fmla="*/ 2147483646 w 15842"/>
              <a:gd name="T3" fmla="*/ 2147483646 h 15938"/>
              <a:gd name="T4" fmla="*/ 2147483646 w 15842"/>
              <a:gd name="T5" fmla="*/ 2147483646 h 15938"/>
              <a:gd name="T6" fmla="*/ 2147483646 w 15842"/>
              <a:gd name="T7" fmla="*/ 2147483646 h 15938"/>
              <a:gd name="T8" fmla="*/ 2147483646 w 15842"/>
              <a:gd name="T9" fmla="*/ 2147483646 h 15938"/>
              <a:gd name="T10" fmla="*/ 2147483646 w 15842"/>
              <a:gd name="T11" fmla="*/ 2147483646 h 15938"/>
              <a:gd name="T12" fmla="*/ 2147483646 w 15842"/>
              <a:gd name="T13" fmla="*/ 2147483646 h 15938"/>
              <a:gd name="T14" fmla="*/ 2147483646 w 15842"/>
              <a:gd name="T15" fmla="*/ 2147483646 h 15938"/>
              <a:gd name="T16" fmla="*/ 2147483646 w 15842"/>
              <a:gd name="T17" fmla="*/ 2147483646 h 15938"/>
              <a:gd name="T18" fmla="*/ 2147483646 w 15842"/>
              <a:gd name="T19" fmla="*/ 2147483646 h 15938"/>
              <a:gd name="T20" fmla="*/ 2147483646 w 15842"/>
              <a:gd name="T21" fmla="*/ 2147483646 h 15938"/>
              <a:gd name="T22" fmla="*/ 2147483646 w 15842"/>
              <a:gd name="T23" fmla="*/ 2147483646 h 15938"/>
              <a:gd name="T24" fmla="*/ 2147483646 w 15842"/>
              <a:gd name="T25" fmla="*/ 2147483646 h 15938"/>
              <a:gd name="T26" fmla="*/ 2147483646 w 15842"/>
              <a:gd name="T27" fmla="*/ 2147483646 h 15938"/>
              <a:gd name="T28" fmla="*/ 2147483646 w 15842"/>
              <a:gd name="T29" fmla="*/ 2147483646 h 15938"/>
              <a:gd name="T30" fmla="*/ 2147483646 w 15842"/>
              <a:gd name="T31" fmla="*/ 2147483646 h 15938"/>
              <a:gd name="T32" fmla="*/ 2147483646 w 15842"/>
              <a:gd name="T33" fmla="*/ 2147483646 h 15938"/>
              <a:gd name="T34" fmla="*/ 2147483646 w 15842"/>
              <a:gd name="T35" fmla="*/ 2147483646 h 15938"/>
              <a:gd name="T36" fmla="*/ 2147483646 w 15842"/>
              <a:gd name="T37" fmla="*/ 2147483646 h 15938"/>
              <a:gd name="T38" fmla="*/ 2147483646 w 15842"/>
              <a:gd name="T39" fmla="*/ 2147483646 h 15938"/>
              <a:gd name="T40" fmla="*/ 2147483646 w 15842"/>
              <a:gd name="T41" fmla="*/ 2147483646 h 15938"/>
              <a:gd name="T42" fmla="*/ 2147483646 w 15842"/>
              <a:gd name="T43" fmla="*/ 2147483646 h 15938"/>
              <a:gd name="T44" fmla="*/ 2147483646 w 15842"/>
              <a:gd name="T45" fmla="*/ 2147483646 h 15938"/>
              <a:gd name="T46" fmla="*/ 2147483646 w 15842"/>
              <a:gd name="T47" fmla="*/ 2147483646 h 15938"/>
              <a:gd name="T48" fmla="*/ 2147483646 w 15842"/>
              <a:gd name="T49" fmla="*/ 2147483646 h 15938"/>
              <a:gd name="T50" fmla="*/ 2147483646 w 15842"/>
              <a:gd name="T51" fmla="*/ 2147483646 h 15938"/>
              <a:gd name="T52" fmla="*/ 2147483646 w 15842"/>
              <a:gd name="T53" fmla="*/ 2147483646 h 15938"/>
              <a:gd name="T54" fmla="*/ 2147483646 w 15842"/>
              <a:gd name="T55" fmla="*/ 2147483646 h 15938"/>
              <a:gd name="T56" fmla="*/ 2147483646 w 15842"/>
              <a:gd name="T57" fmla="*/ 2147483646 h 15938"/>
              <a:gd name="T58" fmla="*/ 2147483646 w 15842"/>
              <a:gd name="T59" fmla="*/ 2147483646 h 15938"/>
              <a:gd name="T60" fmla="*/ 2147483646 w 15842"/>
              <a:gd name="T61" fmla="*/ 2147483646 h 15938"/>
              <a:gd name="T62" fmla="*/ 2147483646 w 15842"/>
              <a:gd name="T63" fmla="*/ 2147483646 h 15938"/>
              <a:gd name="T64" fmla="*/ 2147483646 w 15842"/>
              <a:gd name="T65" fmla="*/ 2147483646 h 15938"/>
              <a:gd name="T66" fmla="*/ 2147483646 w 15842"/>
              <a:gd name="T67" fmla="*/ 2147483646 h 15938"/>
              <a:gd name="T68" fmla="*/ 2147483646 w 15842"/>
              <a:gd name="T69" fmla="*/ 2147483646 h 15938"/>
              <a:gd name="T70" fmla="*/ 2147483646 w 15842"/>
              <a:gd name="T71" fmla="*/ 2147483646 h 15938"/>
              <a:gd name="T72" fmla="*/ 2147483646 w 15842"/>
              <a:gd name="T73" fmla="*/ 2147483646 h 15938"/>
              <a:gd name="T74" fmla="*/ 2147483646 w 15842"/>
              <a:gd name="T75" fmla="*/ 2147483646 h 15938"/>
              <a:gd name="T76" fmla="*/ 2147483646 w 15842"/>
              <a:gd name="T77" fmla="*/ 2147483646 h 15938"/>
              <a:gd name="T78" fmla="*/ 2147483646 w 15842"/>
              <a:gd name="T79" fmla="*/ 2147483646 h 15938"/>
              <a:gd name="T80" fmla="*/ 2147483646 w 15842"/>
              <a:gd name="T81" fmla="*/ 2147483646 h 15938"/>
              <a:gd name="T82" fmla="*/ 2147483646 w 15842"/>
              <a:gd name="T83" fmla="*/ 2147483646 h 15938"/>
              <a:gd name="T84" fmla="*/ 2147483646 w 15842"/>
              <a:gd name="T85" fmla="*/ 2147483646 h 15938"/>
              <a:gd name="T86" fmla="*/ 2147483646 w 15842"/>
              <a:gd name="T87" fmla="*/ 2147483646 h 15938"/>
              <a:gd name="T88" fmla="*/ 2147483646 w 15842"/>
              <a:gd name="T89" fmla="*/ 2147483646 h 15938"/>
              <a:gd name="T90" fmla="*/ 2147483646 w 15842"/>
              <a:gd name="T91" fmla="*/ 2147483646 h 15938"/>
              <a:gd name="T92" fmla="*/ 2147483646 w 15842"/>
              <a:gd name="T93" fmla="*/ 2147483646 h 15938"/>
              <a:gd name="T94" fmla="*/ 2147483646 w 15842"/>
              <a:gd name="T95" fmla="*/ 2147483646 h 15938"/>
              <a:gd name="T96" fmla="*/ 2147483646 w 15842"/>
              <a:gd name="T97" fmla="*/ 2147483646 h 15938"/>
              <a:gd name="T98" fmla="*/ 2147483646 w 15842"/>
              <a:gd name="T99" fmla="*/ 2147483646 h 15938"/>
              <a:gd name="T100" fmla="*/ 2147483646 w 15842"/>
              <a:gd name="T101" fmla="*/ 2147483646 h 15938"/>
              <a:gd name="T102" fmla="*/ 2147483646 w 15842"/>
              <a:gd name="T103" fmla="*/ 2147483646 h 15938"/>
              <a:gd name="T104" fmla="*/ 2147483646 w 15842"/>
              <a:gd name="T105" fmla="*/ 2147483646 h 15938"/>
              <a:gd name="T106" fmla="*/ 2147483646 w 15842"/>
              <a:gd name="T107" fmla="*/ 2147483646 h 15938"/>
              <a:gd name="T108" fmla="*/ 2147483646 w 15842"/>
              <a:gd name="T109" fmla="*/ 2147483646 h 15938"/>
              <a:gd name="T110" fmla="*/ 2147483646 w 15842"/>
              <a:gd name="T111" fmla="*/ 2147483646 h 15938"/>
              <a:gd name="T112" fmla="*/ 2147483646 w 15842"/>
              <a:gd name="T113" fmla="*/ 2147483646 h 15938"/>
              <a:gd name="T114" fmla="*/ 2147483646 w 15842"/>
              <a:gd name="T115" fmla="*/ 2147483646 h 15938"/>
              <a:gd name="T116" fmla="*/ 2147483646 w 15842"/>
              <a:gd name="T117" fmla="*/ 2147483646 h 15938"/>
              <a:gd name="T118" fmla="*/ 2147483646 w 15842"/>
              <a:gd name="T119" fmla="*/ 2147483646 h 15938"/>
              <a:gd name="T120" fmla="*/ 2147483646 w 15842"/>
              <a:gd name="T121" fmla="*/ 2147483646 h 159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842"/>
              <a:gd name="T184" fmla="*/ 0 h 15938"/>
              <a:gd name="T185" fmla="*/ 15842 w 15842"/>
              <a:gd name="T186" fmla="*/ 15938 h 159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lnTo>
                  <a:pt x="4794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lnTo>
                  <a:pt x="11169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lnTo>
                  <a:pt x="477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lnTo>
                  <a:pt x="1114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lnTo>
                  <a:pt x="8493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19" tIns="121119" rIns="121119" bIns="121119" anchor="ctr"/>
          <a:lstStyle/>
          <a:p>
            <a:endParaRPr lang="es-AR"/>
          </a:p>
        </p:txBody>
      </p:sp>
      <p:sp>
        <p:nvSpPr>
          <p:cNvPr id="4" name="Rectangle 4"/>
          <p:cNvSpPr>
            <a:spLocks noGrp="1"/>
          </p:cNvSpPr>
          <p:nvPr>
            <p:ph type="ctrTitle"/>
          </p:nvPr>
        </p:nvSpPr>
        <p:spPr>
          <a:xfrm>
            <a:off x="4" y="1909774"/>
            <a:ext cx="12192001" cy="1711325"/>
          </a:xfrm>
        </p:spPr>
        <p:txBody>
          <a:bodyPr/>
          <a:lstStyle/>
          <a:p>
            <a:pPr eaLnBrk="1" hangingPunct="1"/>
            <a:r>
              <a:rPr lang="es-ES_tradnl" altLang="es-AR" sz="7000" b="1" dirty="0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Muchas </a:t>
            </a:r>
            <a:r>
              <a:rPr lang="es-ES_tradnl" altLang="es-AR" sz="7000" b="1" dirty="0">
                <a:solidFill>
                  <a:schemeClr val="bg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gracias</a:t>
            </a:r>
            <a:endParaRPr lang="es-ES" altLang="es-AR" sz="7000" b="1" dirty="0">
              <a:solidFill>
                <a:schemeClr val="bg1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Shape 270"/>
          <p:cNvSpPr>
            <a:spLocks/>
          </p:cNvSpPr>
          <p:nvPr/>
        </p:nvSpPr>
        <p:spPr bwMode="auto">
          <a:xfrm>
            <a:off x="4969937" y="3736330"/>
            <a:ext cx="2795587" cy="146050"/>
          </a:xfrm>
          <a:custGeom>
            <a:avLst/>
            <a:gdLst>
              <a:gd name="T0" fmla="*/ 2147483646 w 27831"/>
              <a:gd name="T1" fmla="*/ 2147483646 h 2831"/>
              <a:gd name="T2" fmla="*/ 2147483646 w 27831"/>
              <a:gd name="T3" fmla="*/ 2147483646 h 2831"/>
              <a:gd name="T4" fmla="*/ 2147483646 w 27831"/>
              <a:gd name="T5" fmla="*/ 2147483646 h 2831"/>
              <a:gd name="T6" fmla="*/ 2147483646 w 27831"/>
              <a:gd name="T7" fmla="*/ 2147483646 h 2831"/>
              <a:gd name="T8" fmla="*/ 2147483646 w 27831"/>
              <a:gd name="T9" fmla="*/ 2147483646 h 2831"/>
              <a:gd name="T10" fmla="*/ 2147483646 w 27831"/>
              <a:gd name="T11" fmla="*/ 2147483646 h 2831"/>
              <a:gd name="T12" fmla="*/ 2147483646 w 27831"/>
              <a:gd name="T13" fmla="*/ 2147483646 h 2831"/>
              <a:gd name="T14" fmla="*/ 2147483646 w 27831"/>
              <a:gd name="T15" fmla="*/ 2147483646 h 2831"/>
              <a:gd name="T16" fmla="*/ 2147483646 w 27831"/>
              <a:gd name="T17" fmla="*/ 2147483646 h 2831"/>
              <a:gd name="T18" fmla="*/ 2147483646 w 27831"/>
              <a:gd name="T19" fmla="*/ 2147483646 h 2831"/>
              <a:gd name="T20" fmla="*/ 2147483646 w 27831"/>
              <a:gd name="T21" fmla="*/ 2147483646 h 2831"/>
              <a:gd name="T22" fmla="*/ 2147483646 w 27831"/>
              <a:gd name="T23" fmla="*/ 2147483646 h 2831"/>
              <a:gd name="T24" fmla="*/ 2147483646 w 27831"/>
              <a:gd name="T25" fmla="*/ 2147483646 h 2831"/>
              <a:gd name="T26" fmla="*/ 2147483646 w 27831"/>
              <a:gd name="T27" fmla="*/ 2147483646 h 2831"/>
              <a:gd name="T28" fmla="*/ 2147483646 w 27831"/>
              <a:gd name="T29" fmla="*/ 2147483646 h 2831"/>
              <a:gd name="T30" fmla="*/ 2147483646 w 27831"/>
              <a:gd name="T31" fmla="*/ 2147483646 h 2831"/>
              <a:gd name="T32" fmla="*/ 2147483646 w 27831"/>
              <a:gd name="T33" fmla="*/ 2147483646 h 2831"/>
              <a:gd name="T34" fmla="*/ 2147483646 w 27831"/>
              <a:gd name="T35" fmla="*/ 2147483646 h 2831"/>
              <a:gd name="T36" fmla="*/ 2147483646 w 27831"/>
              <a:gd name="T37" fmla="*/ 2147483646 h 2831"/>
              <a:gd name="T38" fmla="*/ 2147483646 w 27831"/>
              <a:gd name="T39" fmla="*/ 2147483646 h 2831"/>
              <a:gd name="T40" fmla="*/ 2147483646 w 27831"/>
              <a:gd name="T41" fmla="*/ 2147483646 h 2831"/>
              <a:gd name="T42" fmla="*/ 2147483646 w 27831"/>
              <a:gd name="T43" fmla="*/ 2147483646 h 2831"/>
              <a:gd name="T44" fmla="*/ 2147483646 w 27831"/>
              <a:gd name="T45" fmla="*/ 2147483646 h 2831"/>
              <a:gd name="T46" fmla="*/ 2147483646 w 27831"/>
              <a:gd name="T47" fmla="*/ 2147483646 h 2831"/>
              <a:gd name="T48" fmla="*/ 2147483646 w 27831"/>
              <a:gd name="T49" fmla="*/ 2147483646 h 2831"/>
              <a:gd name="T50" fmla="*/ 2147483646 w 27831"/>
              <a:gd name="T51" fmla="*/ 2147483646 h 2831"/>
              <a:gd name="T52" fmla="*/ 2147483646 w 27831"/>
              <a:gd name="T53" fmla="*/ 2147483646 h 2831"/>
              <a:gd name="T54" fmla="*/ 2147483646 w 27831"/>
              <a:gd name="T55" fmla="*/ 2147483646 h 2831"/>
              <a:gd name="T56" fmla="*/ 2147483646 w 27831"/>
              <a:gd name="T57" fmla="*/ 2147483646 h 2831"/>
              <a:gd name="T58" fmla="*/ 2147483646 w 27831"/>
              <a:gd name="T59" fmla="*/ 2147483646 h 2831"/>
              <a:gd name="T60" fmla="*/ 2147483646 w 27831"/>
              <a:gd name="T61" fmla="*/ 2147483646 h 2831"/>
              <a:gd name="T62" fmla="*/ 2147483646 w 27831"/>
              <a:gd name="T63" fmla="*/ 2147483646 h 2831"/>
              <a:gd name="T64" fmla="*/ 2147483646 w 27831"/>
              <a:gd name="T65" fmla="*/ 2147483646 h 2831"/>
              <a:gd name="T66" fmla="*/ 2147483646 w 27831"/>
              <a:gd name="T67" fmla="*/ 2147483646 h 2831"/>
              <a:gd name="T68" fmla="*/ 2147483646 w 27831"/>
              <a:gd name="T69" fmla="*/ 2147483646 h 2831"/>
              <a:gd name="T70" fmla="*/ 2147483646 w 27831"/>
              <a:gd name="T71" fmla="*/ 2147483646 h 2831"/>
              <a:gd name="T72" fmla="*/ 2147483646 w 27831"/>
              <a:gd name="T73" fmla="*/ 2147483646 h 2831"/>
              <a:gd name="T74" fmla="*/ 2147483646 w 27831"/>
              <a:gd name="T75" fmla="*/ 2147483646 h 2831"/>
              <a:gd name="T76" fmla="*/ 2147483646 w 27831"/>
              <a:gd name="T77" fmla="*/ 2147483646 h 2831"/>
              <a:gd name="T78" fmla="*/ 2147483646 w 27831"/>
              <a:gd name="T79" fmla="*/ 2147483646 h 2831"/>
              <a:gd name="T80" fmla="*/ 2147483646 w 27831"/>
              <a:gd name="T81" fmla="*/ 2147483646 h 2831"/>
              <a:gd name="T82" fmla="*/ 2147483646 w 27831"/>
              <a:gd name="T83" fmla="*/ 2147483646 h 2831"/>
              <a:gd name="T84" fmla="*/ 2147483646 w 27831"/>
              <a:gd name="T85" fmla="*/ 2147483646 h 2831"/>
              <a:gd name="T86" fmla="*/ 2147483646 w 27831"/>
              <a:gd name="T87" fmla="*/ 2147483646 h 2831"/>
              <a:gd name="T88" fmla="*/ 2147483646 w 27831"/>
              <a:gd name="T89" fmla="*/ 2147483646 h 2831"/>
              <a:gd name="T90" fmla="*/ 2147483646 w 27831"/>
              <a:gd name="T91" fmla="*/ 2147483646 h 2831"/>
              <a:gd name="T92" fmla="*/ 2147483646 w 27831"/>
              <a:gd name="T93" fmla="*/ 2147483646 h 2831"/>
              <a:gd name="T94" fmla="*/ 2147483646 w 27831"/>
              <a:gd name="T95" fmla="*/ 2147483646 h 2831"/>
              <a:gd name="T96" fmla="*/ 2147483646 w 27831"/>
              <a:gd name="T97" fmla="*/ 2147483646 h 2831"/>
              <a:gd name="T98" fmla="*/ 2147483646 w 27831"/>
              <a:gd name="T99" fmla="*/ 2147483646 h 2831"/>
              <a:gd name="T100" fmla="*/ 2147483646 w 27831"/>
              <a:gd name="T101" fmla="*/ 2147483646 h 2831"/>
              <a:gd name="T102" fmla="*/ 2147483646 w 27831"/>
              <a:gd name="T103" fmla="*/ 2147483646 h 2831"/>
              <a:gd name="T104" fmla="*/ 2147483646 w 27831"/>
              <a:gd name="T105" fmla="*/ 2147483646 h 2831"/>
              <a:gd name="T106" fmla="*/ 2147483646 w 27831"/>
              <a:gd name="T107" fmla="*/ 2147483646 h 2831"/>
              <a:gd name="T108" fmla="*/ 2147483646 w 27831"/>
              <a:gd name="T109" fmla="*/ 2147483646 h 2831"/>
              <a:gd name="T110" fmla="*/ 2147483646 w 27831"/>
              <a:gd name="T111" fmla="*/ 2147483646 h 2831"/>
              <a:gd name="T112" fmla="*/ 2147483646 w 27831"/>
              <a:gd name="T113" fmla="*/ 2147483646 h 2831"/>
              <a:gd name="T114" fmla="*/ 2147483646 w 27831"/>
              <a:gd name="T115" fmla="*/ 2147483646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19" tIns="121119" rIns="121119" bIns="121119" anchor="ctr"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099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99435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58" y="539754"/>
            <a:ext cx="98647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32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12192000" cy="6899435"/>
          </a:xfrm>
          <a:prstGeom prst="rect">
            <a:avLst/>
          </a:prstGeom>
        </p:spPr>
      </p:pic>
      <p:sp>
        <p:nvSpPr>
          <p:cNvPr id="3" name="8 CuadroTexto"/>
          <p:cNvSpPr txBox="1">
            <a:spLocks noChangeArrowheads="1"/>
          </p:cNvSpPr>
          <p:nvPr/>
        </p:nvSpPr>
        <p:spPr bwMode="auto">
          <a:xfrm>
            <a:off x="0" y="350749"/>
            <a:ext cx="12192000" cy="6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538" tIns="54274" rIns="108538" bIns="5427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altLang="es-AR" sz="3600" b="1" dirty="0">
                <a:latin typeface="Arial" charset="0"/>
              </a:rPr>
              <a:t>Ejes estratégicos del Programa Operativo anual 2019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2105" y="1033133"/>
            <a:ext cx="11486521" cy="142366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lIns="81818" tIns="40908" rIns="81818" bIns="409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kern="0" dirty="0">
                <a:solidFill>
                  <a:prstClr val="black"/>
                </a:solidFill>
                <a:ea typeface="ＭＳ Ｐゴシック" pitchFamily="34" charset="-128"/>
              </a:rPr>
              <a:t>Eje estratégico 1</a:t>
            </a:r>
            <a:r>
              <a:rPr lang="es-AR" sz="2900" kern="0" dirty="0">
                <a:solidFill>
                  <a:prstClr val="black"/>
                </a:solidFill>
                <a:ea typeface="ＭＳ Ｐゴシック" pitchFamily="34" charset="-128"/>
              </a:rPr>
              <a:t>: Mejorar y fortalecer la </a:t>
            </a:r>
            <a:r>
              <a:rPr lang="es-AR" sz="2900" kern="0" dirty="0">
                <a:solidFill>
                  <a:prstClr val="white"/>
                </a:solidFill>
                <a:ea typeface="ＭＳ Ｐゴシック" pitchFamily="34" charset="-128"/>
              </a:rPr>
              <a:t>información estratégica </a:t>
            </a:r>
            <a:r>
              <a:rPr lang="es-AR" sz="2900" kern="0" dirty="0">
                <a:solidFill>
                  <a:prstClr val="black"/>
                </a:solidFill>
                <a:ea typeface="ＭＳ Ｐゴシック" pitchFamily="34" charset="-128"/>
              </a:rPr>
              <a:t>sobre las Hepatitis Virales para entender la epidemia y tomar decisiones nacionales informadas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2105" y="2455044"/>
            <a:ext cx="11486521" cy="977027"/>
          </a:xfrm>
          <a:prstGeom prst="rect">
            <a:avLst/>
          </a:prstGeom>
          <a:solidFill>
            <a:srgbClr val="FFC000"/>
          </a:solidFill>
        </p:spPr>
        <p:txBody>
          <a:bodyPr wrap="square" lIns="81818" tIns="40908" rIns="81818" bIns="4090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dirty="0">
                <a:solidFill>
                  <a:prstClr val="black"/>
                </a:solidFill>
                <a:ea typeface="ＭＳ Ｐゴシック" pitchFamily="34" charset="-128"/>
              </a:rPr>
              <a:t>Eje  estratégico 2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:  Ampliar  el  alcance  de  la  </a:t>
            </a:r>
            <a:r>
              <a:rPr lang="es-AR" sz="2900" dirty="0">
                <a:solidFill>
                  <a:prstClr val="white"/>
                </a:solidFill>
                <a:ea typeface="ＭＳ Ｐゴシック" pitchFamily="34" charset="-128"/>
              </a:rPr>
              <a:t>prevención  y   promoción 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de las  Hepatitis Virales.</a:t>
            </a:r>
            <a:endParaRPr lang="de-DE" sz="29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62105" y="3426827"/>
            <a:ext cx="11486521" cy="977027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</p:spPr>
        <p:txBody>
          <a:bodyPr wrap="square" lIns="81818" tIns="40908" rIns="81818" bIns="4090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kern="0" dirty="0">
                <a:solidFill>
                  <a:prstClr val="black"/>
                </a:solidFill>
                <a:ea typeface="ＭＳ Ｐゴシック" pitchFamily="34" charset="-128"/>
              </a:rPr>
              <a:t>Eje estratégico 3</a:t>
            </a:r>
            <a:r>
              <a:rPr lang="es-AR" sz="2900" kern="0" dirty="0">
                <a:solidFill>
                  <a:prstClr val="black"/>
                </a:solidFill>
                <a:ea typeface="ＭＳ Ｐゴシック" pitchFamily="34" charset="-128"/>
              </a:rPr>
              <a:t>: </a:t>
            </a:r>
            <a:r>
              <a:rPr lang="es-AR" sz="2900" kern="0" dirty="0">
                <a:solidFill>
                  <a:prstClr val="white"/>
                </a:solidFill>
                <a:ea typeface="ＭＳ Ｐゴシック" pitchFamily="34" charset="-128"/>
              </a:rPr>
              <a:t>Diagnóstico y Tratamiento</a:t>
            </a:r>
            <a:r>
              <a:rPr lang="es-AR" sz="2900" kern="0" dirty="0">
                <a:solidFill>
                  <a:prstClr val="black"/>
                </a:solidFill>
                <a:ea typeface="ＭＳ Ｐゴシック" pitchFamily="34" charset="-128"/>
              </a:rPr>
              <a:t>. El diagnóstico precoz de las Hepatitis Virales es fundamental para su tratamiento y atención eficaces</a:t>
            </a:r>
            <a:endParaRPr lang="de-DE" sz="2900" kern="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52023" y="4403859"/>
            <a:ext cx="11486521" cy="97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81818" tIns="40908" rIns="81818" bIns="4090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dirty="0">
                <a:solidFill>
                  <a:prstClr val="black"/>
                </a:solidFill>
                <a:ea typeface="ＭＳ Ｐゴシック" pitchFamily="34" charset="-128"/>
              </a:rPr>
              <a:t>Eje estratégico 4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: </a:t>
            </a:r>
            <a:r>
              <a:rPr lang="es-AR" sz="2900" dirty="0">
                <a:solidFill>
                  <a:prstClr val="white"/>
                </a:solidFill>
                <a:ea typeface="ＭＳ Ｐゴシック" pitchFamily="34" charset="-128"/>
              </a:rPr>
              <a:t>Vacunación y Sangre segura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. Articulación con las respectivas direcciones </a:t>
            </a:r>
            <a:endParaRPr lang="de-DE" sz="29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52023" y="5363732"/>
            <a:ext cx="11486521" cy="530386"/>
          </a:xfrm>
          <a:prstGeom prst="rect">
            <a:avLst/>
          </a:prstGeom>
          <a:solidFill>
            <a:srgbClr val="00BBBD"/>
          </a:solidFill>
        </p:spPr>
        <p:txBody>
          <a:bodyPr wrap="square" lIns="81818" tIns="40908" rIns="81818" bIns="4090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dirty="0">
                <a:solidFill>
                  <a:prstClr val="black"/>
                </a:solidFill>
                <a:ea typeface="ＭＳ Ｐゴシック" pitchFamily="34" charset="-128"/>
              </a:rPr>
              <a:t>Eje estratégico 5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: Reducir las  barreras de </a:t>
            </a:r>
            <a:r>
              <a:rPr lang="es-AR" sz="2900" dirty="0">
                <a:solidFill>
                  <a:prstClr val="white"/>
                </a:solidFill>
                <a:ea typeface="ＭＳ Ｐゴシック" pitchFamily="34" charset="-128"/>
              </a:rPr>
              <a:t>comunicación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 del Programa</a:t>
            </a:r>
            <a:endParaRPr lang="de-DE" sz="29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73557" y="5894118"/>
            <a:ext cx="11486521" cy="530386"/>
          </a:xfrm>
          <a:prstGeom prst="rect">
            <a:avLst/>
          </a:prstGeom>
          <a:solidFill>
            <a:srgbClr val="CC3300"/>
          </a:solidFill>
        </p:spPr>
        <p:txBody>
          <a:bodyPr wrap="square" lIns="81818" tIns="40908" rIns="81818" bIns="4090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900" b="1" dirty="0">
                <a:solidFill>
                  <a:prstClr val="black"/>
                </a:solidFill>
                <a:ea typeface="ＭＳ Ｐゴシック" pitchFamily="34" charset="-128"/>
              </a:rPr>
              <a:t>Eje estratégico 6</a:t>
            </a:r>
            <a:r>
              <a:rPr lang="es-AR" sz="2900" dirty="0">
                <a:solidFill>
                  <a:prstClr val="black"/>
                </a:solidFill>
                <a:ea typeface="ＭＳ Ｐゴシック" pitchFamily="34" charset="-128"/>
              </a:rPr>
              <a:t>: Optimizar la gestión de </a:t>
            </a:r>
            <a:r>
              <a:rPr lang="es-AR" sz="2900" dirty="0">
                <a:solidFill>
                  <a:prstClr val="white"/>
                </a:solidFill>
                <a:ea typeface="ＭＳ Ｐゴシック" pitchFamily="34" charset="-128"/>
              </a:rPr>
              <a:t>insumos</a:t>
            </a:r>
            <a:endParaRPr lang="de-DE" sz="29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11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413" tIns="108413" rIns="108413" bIns="108413" anchor="ctr"/>
          <a:lstStyle/>
          <a:p>
            <a:pPr defTabSz="817002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57247" y="533914"/>
            <a:ext cx="11486521" cy="5303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81686" tIns="40841" rIns="81686" bIns="40841" rtlCol="0">
            <a:spAutoFit/>
          </a:bodyPr>
          <a:lstStyle/>
          <a:p>
            <a:pPr algn="ctr" defTabSz="8170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RESPUESTAS EN INFORMACION ESTRATEGICA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37041" y="1719540"/>
            <a:ext cx="11726971" cy="5108428"/>
          </a:xfrm>
          <a:prstGeom prst="rect">
            <a:avLst/>
          </a:prstGeom>
          <a:noFill/>
        </p:spPr>
        <p:txBody>
          <a:bodyPr wrap="square" lIns="81686" tIns="40841" rIns="81686" bIns="40841" rtlCol="0">
            <a:spAutoFit/>
          </a:bodyPr>
          <a:lstStyle/>
          <a:p>
            <a:pPr marL="541737" lvl="1"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</a:pPr>
            <a:endParaRPr lang="es-AR" sz="3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510536" lvl="1" indent="-510536"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Realizar un estudio de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mortalidad por Hepatitis Virales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en AMBA financiado por OPS.</a:t>
            </a:r>
          </a:p>
          <a:p>
            <a:pPr marL="510536" lvl="1" indent="-510536"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</a:rPr>
              <a:t>Publicar un </a:t>
            </a:r>
            <a:r>
              <a:rPr lang="es-AR" sz="3200" b="1" dirty="0">
                <a:solidFill>
                  <a:prstClr val="black"/>
                </a:solidFill>
              </a:rPr>
              <a:t>boletín epidemiológico sobre las HV </a:t>
            </a:r>
            <a:r>
              <a:rPr lang="es-AR" sz="3200" dirty="0">
                <a:solidFill>
                  <a:prstClr val="black"/>
                </a:solidFill>
              </a:rPr>
              <a:t>en Argentina.</a:t>
            </a:r>
          </a:p>
          <a:p>
            <a:pPr marL="510536" lvl="1" indent="-510536"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</a:rPr>
              <a:t>Trabajo en conjunto con D. de Epidemiología y Unidades Centinelas para aumentar la </a:t>
            </a:r>
            <a:r>
              <a:rPr lang="es-AR" sz="3200" b="1" dirty="0">
                <a:solidFill>
                  <a:prstClr val="black"/>
                </a:solidFill>
              </a:rPr>
              <a:t>Notificación de las Hepatitis Virales a través del SNVS 2. </a:t>
            </a:r>
            <a:r>
              <a:rPr lang="es-AR" sz="3200" dirty="0">
                <a:solidFill>
                  <a:prstClr val="black"/>
                </a:solidFill>
              </a:rPr>
              <a:t> </a:t>
            </a:r>
          </a:p>
          <a:p>
            <a:pPr marL="0" lvl="1"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</a:pPr>
            <a:endParaRPr lang="es-AR" sz="3200" dirty="0">
              <a:solidFill>
                <a:prstClr val="black"/>
              </a:solidFill>
            </a:endParaRPr>
          </a:p>
          <a:p>
            <a:pPr defTabSz="817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9BBB59">
                  <a:lumMod val="75000"/>
                </a:srgbClr>
              </a:buClr>
            </a:pPr>
            <a:endParaRPr lang="es-AR" sz="3200" b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266" indent="-255266" defTabSz="817002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91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"/>
            <a:ext cx="12192000" cy="68994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21373" r="32154" b="22097"/>
          <a:stretch/>
        </p:blipFill>
        <p:spPr bwMode="auto">
          <a:xfrm>
            <a:off x="0" y="1269246"/>
            <a:ext cx="6307016" cy="524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8" y="1717488"/>
            <a:ext cx="5679219" cy="48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882186" y="1519156"/>
            <a:ext cx="62114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274" tIns="45638" rIns="91274" bIns="45638">
            <a:spAutoFit/>
          </a:bodyPr>
          <a:lstStyle/>
          <a:p>
            <a:pPr algn="ctr"/>
            <a:r>
              <a:rPr lang="es-AR" dirty="0" smtClean="0"/>
              <a:t>En América, </a:t>
            </a:r>
            <a:r>
              <a:rPr lang="es-AR" dirty="0"/>
              <a:t>las hepatitis virales </a:t>
            </a:r>
            <a:r>
              <a:rPr lang="es-AR" dirty="0" smtClean="0"/>
              <a:t>causan </a:t>
            </a:r>
            <a:r>
              <a:rPr lang="es-AR" dirty="0">
                <a:solidFill>
                  <a:srgbClr val="FF0000"/>
                </a:solidFill>
              </a:rPr>
              <a:t>125.000 muertes </a:t>
            </a:r>
            <a:r>
              <a:rPr lang="es-AR" dirty="0"/>
              <a:t>al año</a:t>
            </a:r>
            <a:endParaRPr lang="de-DE" dirty="0"/>
          </a:p>
        </p:txBody>
      </p:sp>
      <p:sp>
        <p:nvSpPr>
          <p:cNvPr id="4" name="3 CuadroTexto"/>
          <p:cNvSpPr txBox="1"/>
          <p:nvPr/>
        </p:nvSpPr>
        <p:spPr>
          <a:xfrm>
            <a:off x="2634020" y="736979"/>
            <a:ext cx="7200882" cy="646331"/>
          </a:xfrm>
          <a:prstGeom prst="rect">
            <a:avLst/>
          </a:prstGeom>
          <a:noFill/>
        </p:spPr>
        <p:txBody>
          <a:bodyPr wrap="none" lIns="91274" tIns="45638" rIns="91274" bIns="45638" rtlCol="0">
            <a:spAutoFit/>
          </a:bodyPr>
          <a:lstStyle/>
          <a:p>
            <a:r>
              <a:rPr lang="de-DE" sz="3600" dirty="0"/>
              <a:t>MORTALIDAD POR HEPATITIS VIRALES</a:t>
            </a:r>
          </a:p>
        </p:txBody>
      </p:sp>
    </p:spTree>
    <p:extLst>
      <p:ext uri="{BB962C8B-B14F-4D97-AF65-F5344CB8AC3E}">
        <p14:creationId xmlns:p14="http://schemas.microsoft.com/office/powerpoint/2010/main" val="10320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9435"/>
          </a:xfrm>
          <a:prstGeom prst="rect">
            <a:avLst/>
          </a:prstGeom>
        </p:spPr>
      </p:pic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-143690" y="600893"/>
          <a:ext cx="7171508" cy="4885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613953" y="5915918"/>
            <a:ext cx="706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smtClean="0">
                <a:solidFill>
                  <a:prstClr val="black"/>
                </a:solidFill>
              </a:rPr>
              <a:t>Fuente: Dirección de Estadísticas e Información de Salud, Ministerio de Salud y Desarrollo Social de la Nación</a:t>
            </a:r>
            <a:endParaRPr lang="es-AR" sz="1200" dirty="0">
              <a:solidFill>
                <a:prstClr val="black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6675120" y="1567308"/>
          <a:ext cx="5516880" cy="4133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Elipse 5"/>
          <p:cNvSpPr/>
          <p:nvPr/>
        </p:nvSpPr>
        <p:spPr>
          <a:xfrm>
            <a:off x="7680959" y="5394960"/>
            <a:ext cx="1580607" cy="1959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451" tIns="108451" rIns="108451" bIns="108451" anchor="ctr"/>
          <a:lstStyle/>
          <a:p>
            <a:pPr defTabSz="81729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62556" y="262548"/>
            <a:ext cx="10588134" cy="530386"/>
          </a:xfrm>
          <a:prstGeom prst="rect">
            <a:avLst/>
          </a:prstGeom>
          <a:solidFill>
            <a:srgbClr val="FFC000"/>
          </a:solidFill>
        </p:spPr>
        <p:txBody>
          <a:bodyPr wrap="square" lIns="81715" tIns="40856" rIns="81715" bIns="40856" rtlCol="0">
            <a:spAutoFit/>
          </a:bodyPr>
          <a:lstStyle/>
          <a:p>
            <a:pPr algn="ctr" defTabSz="81729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RESPUESTAS EN PROMOCION Y PREVENCION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2312" y="1055300"/>
            <a:ext cx="11999687" cy="6976705"/>
          </a:xfrm>
          <a:prstGeom prst="rect">
            <a:avLst/>
          </a:prstGeom>
          <a:noFill/>
        </p:spPr>
        <p:txBody>
          <a:bodyPr wrap="square" lIns="81715" tIns="40856" rIns="81715" bIns="40856" rtlCol="0">
            <a:spAutoFit/>
          </a:bodyPr>
          <a:lstStyle/>
          <a:p>
            <a:pPr marL="255358" indent="-255358" defTabSz="8172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Conmemoración conjunta del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Día Mundial de las Hepatitis Virales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y Fomentar el Día Mundial de las Hepatitis Virales en las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distintas </a:t>
            </a:r>
            <a:r>
              <a:rPr lang="es-AR" sz="3200" b="1" dirty="0" smtClean="0">
                <a:solidFill>
                  <a:prstClr val="black"/>
                </a:solidFill>
                <a:ea typeface="ＭＳ Ｐゴシック" pitchFamily="34" charset="-128"/>
              </a:rPr>
              <a:t>jurisdicciones</a:t>
            </a:r>
          </a:p>
          <a:p>
            <a:pPr marL="255358" indent="-255358" defTabSz="8172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s-AR" sz="3200" b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358" indent="-255358" defTabSz="8172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Prevención en Transmisión Materno Infantil 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de las Hepatitis </a:t>
            </a:r>
            <a:r>
              <a:rPr lang="es-AR" sz="3200" dirty="0" smtClean="0">
                <a:solidFill>
                  <a:prstClr val="black"/>
                </a:solidFill>
                <a:ea typeface="ＭＳ Ｐゴシック" pitchFamily="34" charset="-128"/>
              </a:rPr>
              <a:t>Virales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s-AR" sz="3200" dirty="0" smtClean="0">
                <a:solidFill>
                  <a:prstClr val="black"/>
                </a:solidFill>
                <a:ea typeface="ＭＳ Ｐゴシック" pitchFamily="34" charset="-128"/>
              </a:rPr>
              <a:t>(ETMI PLUS/</a:t>
            </a:r>
            <a:r>
              <a:rPr lang="es-AR" sz="3200" dirty="0" err="1" smtClean="0">
                <a:solidFill>
                  <a:prstClr val="black"/>
                </a:solidFill>
                <a:ea typeface="ＭＳ Ｐゴシック" pitchFamily="34" charset="-128"/>
              </a:rPr>
              <a:t>Conagei</a:t>
            </a:r>
            <a:r>
              <a:rPr lang="es-AR" sz="3200" dirty="0" smtClean="0">
                <a:solidFill>
                  <a:prstClr val="black"/>
                </a:solidFill>
                <a:ea typeface="ＭＳ Ｐゴシック" pitchFamily="34" charset="-128"/>
              </a:rPr>
              <a:t>)</a:t>
            </a:r>
          </a:p>
          <a:p>
            <a:pPr marL="284819" indent="-284819" defTabSz="910959"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s-AR" sz="3200" dirty="0" smtClean="0">
              <a:solidFill>
                <a:prstClr val="black"/>
              </a:solidFill>
            </a:endParaRPr>
          </a:p>
          <a:p>
            <a:pPr marL="284819" indent="-284819" defTabSz="910959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AR" sz="3200" dirty="0" smtClean="0">
                <a:solidFill>
                  <a:prstClr val="black"/>
                </a:solidFill>
              </a:rPr>
              <a:t>Capacitación </a:t>
            </a:r>
            <a:r>
              <a:rPr lang="es-AR" sz="3200" dirty="0">
                <a:solidFill>
                  <a:prstClr val="black"/>
                </a:solidFill>
              </a:rPr>
              <a:t>sobre Hepatitis virales a </a:t>
            </a:r>
            <a:r>
              <a:rPr lang="es-AR" sz="3200" b="1" dirty="0">
                <a:solidFill>
                  <a:prstClr val="black"/>
                </a:solidFill>
              </a:rPr>
              <a:t>Equipos de Atención Primaria de </a:t>
            </a:r>
            <a:r>
              <a:rPr lang="es-AR" sz="3200" b="1" dirty="0" smtClean="0">
                <a:solidFill>
                  <a:prstClr val="black"/>
                </a:solidFill>
              </a:rPr>
              <a:t>Salud.</a:t>
            </a:r>
          </a:p>
          <a:p>
            <a:pPr marL="284819" indent="-284819" defTabSz="910959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s-AR" sz="3200" b="1" dirty="0" smtClean="0">
                <a:solidFill>
                  <a:prstClr val="black"/>
                </a:solidFill>
              </a:rPr>
              <a:t>Difusión </a:t>
            </a:r>
            <a:r>
              <a:rPr lang="es-AR" sz="3200" b="1" dirty="0">
                <a:solidFill>
                  <a:prstClr val="black"/>
                </a:solidFill>
              </a:rPr>
              <a:t>del PNCHV </a:t>
            </a:r>
            <a:r>
              <a:rPr lang="es-AR" sz="3200" dirty="0">
                <a:solidFill>
                  <a:prstClr val="black"/>
                </a:solidFill>
              </a:rPr>
              <a:t>por Presencia del mismo en </a:t>
            </a:r>
            <a:r>
              <a:rPr lang="es-AR" sz="3200" b="1" dirty="0">
                <a:solidFill>
                  <a:prstClr val="black"/>
                </a:solidFill>
              </a:rPr>
              <a:t>actividades científicas </a:t>
            </a:r>
          </a:p>
          <a:p>
            <a:pPr defTabSz="910959">
              <a:buClr>
                <a:srgbClr val="FFC000"/>
              </a:buClr>
            </a:pPr>
            <a:endParaRPr lang="es-AR" sz="3200" dirty="0">
              <a:solidFill>
                <a:prstClr val="black"/>
              </a:solidFill>
            </a:endParaRPr>
          </a:p>
          <a:p>
            <a:pPr marL="255358" indent="-255358" defTabSz="8172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s-AR" sz="3200" b="1" dirty="0">
              <a:solidFill>
                <a:prstClr val="black"/>
              </a:solidFill>
            </a:endParaRPr>
          </a:p>
          <a:p>
            <a:pPr marL="255358" indent="-255358" defTabSz="8172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de-DE" sz="3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09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hape 347"/>
          <p:cNvSpPr>
            <a:spLocks/>
          </p:cNvSpPr>
          <p:nvPr/>
        </p:nvSpPr>
        <p:spPr bwMode="auto">
          <a:xfrm>
            <a:off x="10514150" y="299488"/>
            <a:ext cx="936540" cy="617696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510" tIns="108510" rIns="108510" bIns="108510" anchor="ctr"/>
          <a:lstStyle/>
          <a:p>
            <a:pPr defTabSz="817737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47382" y="400582"/>
            <a:ext cx="9423450" cy="9752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81759" tIns="40879" rIns="81759" bIns="40879" rtlCol="0">
            <a:spAutoFit/>
          </a:bodyPr>
          <a:lstStyle/>
          <a:p>
            <a:pPr algn="ctr" defTabSz="8177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900" dirty="0">
                <a:solidFill>
                  <a:prstClr val="black"/>
                </a:solidFill>
                <a:latin typeface="Arial Black" panose="020B0A04020102020204" pitchFamily="34" charset="0"/>
                <a:ea typeface="ＭＳ Ｐゴシック" pitchFamily="34" charset="-128"/>
              </a:rPr>
              <a:t>RESPUESTAS EN DIAGNOSTICO Y TRATAMIENTO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1348" y="1903485"/>
            <a:ext cx="12100652" cy="4103423"/>
          </a:xfrm>
          <a:prstGeom prst="rect">
            <a:avLst/>
          </a:prstGeom>
          <a:noFill/>
        </p:spPr>
        <p:txBody>
          <a:bodyPr wrap="square" lIns="81759" tIns="40879" rIns="81759" bIns="40879" rtlCol="0">
            <a:spAutoFit/>
          </a:bodyPr>
          <a:lstStyle/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Estrategias de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testeo en poblaciones especificas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como personas en contexto de encierro, coinfectados y usuarios de drogas</a:t>
            </a:r>
          </a:p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Implementar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el uso del </a:t>
            </a: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Test Rápido de VHB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en maternidades y CAPS</a:t>
            </a:r>
            <a:endParaRPr lang="es-AR" sz="3200" b="1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  <a:ea typeface="ＭＳ Ｐゴシック" pitchFamily="34" charset="-128"/>
              </a:rPr>
              <a:t>Validación de Test Rápido de VHC</a:t>
            </a:r>
            <a:r>
              <a:rPr lang="es-AR" sz="3200" dirty="0">
                <a:solidFill>
                  <a:prstClr val="black"/>
                </a:solidFill>
                <a:ea typeface="ＭＳ Ｐゴシック" pitchFamily="34" charset="-128"/>
              </a:rPr>
              <a:t> para su posterior implementación</a:t>
            </a:r>
          </a:p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</a:rPr>
              <a:t>Aumento progresivo de tratamiento </a:t>
            </a:r>
            <a:r>
              <a:rPr lang="es-AR" sz="3200" dirty="0">
                <a:solidFill>
                  <a:prstClr val="black"/>
                </a:solidFill>
              </a:rPr>
              <a:t>de Hepatitis Virales</a:t>
            </a:r>
            <a:endParaRPr lang="es-AR" sz="32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r>
              <a:rPr lang="es-AR" sz="3200" b="1" dirty="0">
                <a:solidFill>
                  <a:prstClr val="black"/>
                </a:solidFill>
              </a:rPr>
              <a:t>Programa </a:t>
            </a:r>
            <a:r>
              <a:rPr lang="es-AR" sz="3200" b="1" dirty="0" err="1">
                <a:solidFill>
                  <a:prstClr val="black"/>
                </a:solidFill>
              </a:rPr>
              <a:t>Telesalud</a:t>
            </a:r>
            <a:r>
              <a:rPr lang="es-AR" sz="3200" b="1" dirty="0">
                <a:solidFill>
                  <a:prstClr val="black"/>
                </a:solidFill>
              </a:rPr>
              <a:t> </a:t>
            </a:r>
            <a:r>
              <a:rPr lang="es-AR" sz="3200" dirty="0">
                <a:solidFill>
                  <a:prstClr val="black"/>
                </a:solidFill>
              </a:rPr>
              <a:t>en HV para fortalecer a los equipos jurisdiccionales, equipos de salud no especializados y equipos de APS </a:t>
            </a:r>
          </a:p>
          <a:p>
            <a:pPr marL="255496" indent="-255496" defTabSz="817737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64A2">
                  <a:lumMod val="60000"/>
                  <a:lumOff val="40000"/>
                </a:srgbClr>
              </a:buClr>
              <a:buFont typeface="Wingdings" panose="05000000000000000000" pitchFamily="2" charset="2"/>
              <a:buChar char="v"/>
            </a:pPr>
            <a:endParaRPr lang="es-AR" sz="3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7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9435"/>
          </a:xfrm>
          <a:prstGeom prst="rect">
            <a:avLst/>
          </a:prstGeom>
        </p:spPr>
      </p:pic>
      <p:sp>
        <p:nvSpPr>
          <p:cNvPr id="3" name="2 CuadroTexto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579299" y="566185"/>
            <a:ext cx="9028701" cy="6358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81043" tIns="40516" rIns="81043" bIns="40516">
            <a:spAutoFit/>
          </a:bodyPr>
          <a:lstStyle/>
          <a:p>
            <a:pPr algn="ctr"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600" b="1" dirty="0">
                <a:solidFill>
                  <a:prstClr val="black"/>
                </a:solidFill>
                <a:ea typeface="ＭＳ Ｐゴシック" pitchFamily="34" charset="-128"/>
              </a:rPr>
              <a:t>Tratamientos distribuidos</a:t>
            </a:r>
            <a:endParaRPr lang="es-ES" sz="36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3 CuadroTexto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47382" y="1527683"/>
            <a:ext cx="10501148" cy="500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3" tIns="40516" rIns="81043" bIns="40516">
            <a:spAutoFit/>
          </a:bodyPr>
          <a:lstStyle/>
          <a:p>
            <a:pPr marL="506520" indent="-506520" defTabSz="81057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2016: 1301 personas</a:t>
            </a:r>
          </a:p>
          <a:p>
            <a:pPr marL="506520" indent="-506520" defTabSz="81057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2017: 627 personas</a:t>
            </a:r>
          </a:p>
          <a:p>
            <a:pPr marL="506520" indent="-506520" defTabSz="81057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200" b="1" dirty="0">
                <a:solidFill>
                  <a:prstClr val="black"/>
                </a:solidFill>
                <a:ea typeface="ＭＳ Ｐゴシック" pitchFamily="34" charset="-128"/>
              </a:rPr>
              <a:t>2018 : 1777 personas</a:t>
            </a:r>
          </a:p>
          <a:p>
            <a:pPr marL="506520" indent="-506520" defTabSz="81057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2019: </a:t>
            </a: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471 </a:t>
            </a: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personas hasta junio 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                                                                    </a:t>
            </a:r>
            <a:r>
              <a:rPr lang="es-MX" sz="3200" b="1" u="sng" dirty="0">
                <a:solidFill>
                  <a:prstClr val="black"/>
                </a:solidFill>
                <a:ea typeface="ＭＳ Ｐゴシック" pitchFamily="34" charset="-128"/>
              </a:rPr>
              <a:t>TOTAL </a:t>
            </a:r>
            <a:r>
              <a:rPr lang="es-MX" sz="3200" b="1" u="sng" dirty="0" smtClean="0">
                <a:solidFill>
                  <a:prstClr val="black"/>
                </a:solidFill>
                <a:ea typeface="ＭＳ Ｐゴシック" pitchFamily="34" charset="-128"/>
              </a:rPr>
              <a:t>4176 </a:t>
            </a:r>
            <a:r>
              <a:rPr lang="es-MX" sz="3200" b="1" u="sng" dirty="0">
                <a:solidFill>
                  <a:prstClr val="black"/>
                </a:solidFill>
                <a:ea typeface="ＭＳ Ｐゴシック" pitchFamily="34" charset="-128"/>
              </a:rPr>
              <a:t>pacientes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421 </a:t>
            </a: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pacientes </a:t>
            </a:r>
            <a:r>
              <a:rPr lang="es-MX" sz="3200" dirty="0" err="1">
                <a:solidFill>
                  <a:prstClr val="black"/>
                </a:solidFill>
                <a:ea typeface="ＭＳ Ｐゴシック" pitchFamily="34" charset="-128"/>
              </a:rPr>
              <a:t>monoinfectados</a:t>
            </a: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en </a:t>
            </a: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tratamiento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 5 personas coinfectadas con VIH en tratamiento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                                                                     </a:t>
            </a:r>
          </a:p>
          <a:p>
            <a:pPr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 smtClean="0">
                <a:solidFill>
                  <a:prstClr val="black"/>
                </a:solidFill>
                <a:ea typeface="ＭＳ Ｐゴシック" pitchFamily="34" charset="-128"/>
              </a:rPr>
              <a:t>                                                                       </a:t>
            </a:r>
            <a:r>
              <a:rPr lang="es-MX" sz="3200" b="1" u="sng" dirty="0" smtClean="0">
                <a:solidFill>
                  <a:prstClr val="black"/>
                </a:solidFill>
                <a:ea typeface="ＭＳ Ｐゴシック" pitchFamily="34" charset="-128"/>
              </a:rPr>
              <a:t>TOTAL 426 pacientes</a:t>
            </a:r>
            <a:endParaRPr lang="es-MX" sz="32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Rounded Rectangle 1">
            <a:extLst>
              <a:ext uri="{FF2B5EF4-FFF2-40B4-BE49-F238E27FC236}"/>
            </a:extLst>
          </p:cNvPr>
          <p:cNvSpPr/>
          <p:nvPr/>
        </p:nvSpPr>
        <p:spPr>
          <a:xfrm>
            <a:off x="846195" y="1527683"/>
            <a:ext cx="513364" cy="241046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043" tIns="40516" rIns="81043" bIns="40516" anchor="ctr"/>
          <a:lstStyle/>
          <a:p>
            <a:pPr algn="ctr"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1F497D"/>
                </a:solidFill>
              </a:rPr>
              <a:t>VHC</a:t>
            </a:r>
          </a:p>
        </p:txBody>
      </p:sp>
      <p:sp>
        <p:nvSpPr>
          <p:cNvPr id="6" name="Rounded Rectangle 1">
            <a:extLst>
              <a:ext uri="{FF2B5EF4-FFF2-40B4-BE49-F238E27FC236}"/>
            </a:extLst>
          </p:cNvPr>
          <p:cNvSpPr/>
          <p:nvPr/>
        </p:nvSpPr>
        <p:spPr>
          <a:xfrm>
            <a:off x="846195" y="4276410"/>
            <a:ext cx="513364" cy="1436833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  <a:bevelB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043" tIns="40516" rIns="81043" bIns="40516" anchor="ctr"/>
          <a:lstStyle/>
          <a:p>
            <a:pPr algn="ctr" defTabSz="8105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1F497D"/>
                </a:solidFill>
              </a:rPr>
              <a:t>VHB</a:t>
            </a:r>
          </a:p>
        </p:txBody>
      </p:sp>
    </p:spTree>
    <p:extLst>
      <p:ext uri="{BB962C8B-B14F-4D97-AF65-F5344CB8AC3E}">
        <p14:creationId xmlns:p14="http://schemas.microsoft.com/office/powerpoint/2010/main" val="152912731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PP direccion 20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PP direccion 2019</Template>
  <TotalTime>105</TotalTime>
  <Words>578</Words>
  <Application>Microsoft Office PowerPoint</Application>
  <PresentationFormat>Personalizado</PresentationFormat>
  <Paragraphs>78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Presentación PP direccion 2019</vt:lpstr>
      <vt:lpstr>4_plantilla 2018</vt:lpstr>
      <vt:lpstr>5_plantilla 2018</vt:lpstr>
      <vt:lpstr>plantilla 2018</vt:lpstr>
      <vt:lpstr>3_plantilla 2018</vt:lpstr>
      <vt:lpstr>6_plantilla 2018</vt:lpstr>
      <vt:lpstr>1_plantilla 2018</vt:lpstr>
      <vt:lpstr>2_plantilla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wdtoledo</dc:creator>
  <cp:lastModifiedBy>wdtoledo</cp:lastModifiedBy>
  <cp:revision>10</cp:revision>
  <dcterms:created xsi:type="dcterms:W3CDTF">2019-06-29T07:38:27Z</dcterms:created>
  <dcterms:modified xsi:type="dcterms:W3CDTF">2019-06-29T09:37:09Z</dcterms:modified>
</cp:coreProperties>
</file>